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50" d="100"/>
          <a:sy n="150" d="100"/>
        </p:scale>
        <p:origin x="-16" y="-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9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5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4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0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5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5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7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6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1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0735-6D04-42A8-91CD-34117EA46CF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72B17-ED2E-4F8F-842A-35E6B0AF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6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88" t="7194" b="11875"/>
          <a:stretch/>
        </p:blipFill>
        <p:spPr bwMode="auto">
          <a:xfrm>
            <a:off x="0" y="2667000"/>
            <a:ext cx="442341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52400"/>
            <a:ext cx="46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SPICE upgrade for HB-3A 2D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detector: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Added cursors to identify each pixel ID, </a:t>
            </a:r>
            <a:b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hkl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received neutron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counts..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function to let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Region of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Interests.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 configuration is written in each measured data.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capability for optimizing the data collections.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 was better synchronized through HFIRLITE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08310"/>
            <a:ext cx="3811768" cy="424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5800" y="0"/>
            <a:ext cx="495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 are able to independently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setup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experiments.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setup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 data collection 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(specify the counting time for each reflection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Optimized signal/noise ratio by customizing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Region of Interest.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crystal alignment and orientation matrix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 of the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progress.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saving in measurement: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 hours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saved in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 alignment and optimizing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UBmatrix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 hours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saved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collection.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867400" y="6248400"/>
            <a:ext cx="2514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95600" y="5105400"/>
            <a:ext cx="1600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92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28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Cao, Huibo</dc:creator>
  <cp:lastModifiedBy>Chakoumakos, Bryan C.</cp:lastModifiedBy>
  <cp:revision>8</cp:revision>
  <dcterms:created xsi:type="dcterms:W3CDTF">2015-10-01T17:40:24Z</dcterms:created>
  <dcterms:modified xsi:type="dcterms:W3CDTF">2015-10-01T18:41:08Z</dcterms:modified>
</cp:coreProperties>
</file>