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>
      <p:cViewPr>
        <p:scale>
          <a:sx n="150" d="100"/>
          <a:sy n="150" d="100"/>
        </p:scale>
        <p:origin x="-16" y="-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0735-6D04-42A8-91CD-34117EA46CF7}" type="datetimeFigureOut">
              <a:rPr lang="en-US" smtClean="0"/>
              <a:t>10/1/15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72B17-ED2E-4F8F-842A-35E6B0AFC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39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0735-6D04-42A8-91CD-34117EA46CF7}" type="datetimeFigureOut">
              <a:rPr lang="en-US" smtClean="0"/>
              <a:t>10/1/15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72B17-ED2E-4F8F-842A-35E6B0AFC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352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0735-6D04-42A8-91CD-34117EA46CF7}" type="datetimeFigureOut">
              <a:rPr lang="en-US" smtClean="0"/>
              <a:t>10/1/15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72B17-ED2E-4F8F-842A-35E6B0AFC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244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0735-6D04-42A8-91CD-34117EA46CF7}" type="datetimeFigureOut">
              <a:rPr lang="en-US" smtClean="0"/>
              <a:t>10/1/15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72B17-ED2E-4F8F-842A-35E6B0AFC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306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0735-6D04-42A8-91CD-34117EA46CF7}" type="datetimeFigureOut">
              <a:rPr lang="en-US" smtClean="0"/>
              <a:t>10/1/15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72B17-ED2E-4F8F-842A-35E6B0AFC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957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0735-6D04-42A8-91CD-34117EA46CF7}" type="datetimeFigureOut">
              <a:rPr lang="en-US" smtClean="0"/>
              <a:t>10/1/15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72B17-ED2E-4F8F-842A-35E6B0AFC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154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0735-6D04-42A8-91CD-34117EA46CF7}" type="datetimeFigureOut">
              <a:rPr lang="en-US" smtClean="0"/>
              <a:t>10/1/15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72B17-ED2E-4F8F-842A-35E6B0AFC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670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0735-6D04-42A8-91CD-34117EA46CF7}" type="datetimeFigureOut">
              <a:rPr lang="en-US" smtClean="0"/>
              <a:t>10/1/15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72B17-ED2E-4F8F-842A-35E6B0AFC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261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0735-6D04-42A8-91CD-34117EA46CF7}" type="datetimeFigureOut">
              <a:rPr lang="en-US" smtClean="0"/>
              <a:t>10/1/15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72B17-ED2E-4F8F-842A-35E6B0AFC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574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0735-6D04-42A8-91CD-34117EA46CF7}" type="datetimeFigureOut">
              <a:rPr lang="en-US" smtClean="0"/>
              <a:t>10/1/15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72B17-ED2E-4F8F-842A-35E6B0AFC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940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0735-6D04-42A8-91CD-34117EA46CF7}" type="datetimeFigureOut">
              <a:rPr lang="en-US" smtClean="0"/>
              <a:t>10/1/15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72B17-ED2E-4F8F-842A-35E6B0AFC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114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40735-6D04-42A8-91CD-34117EA46CF7}" type="datetimeFigureOut">
              <a:rPr lang="en-US" smtClean="0"/>
              <a:t>10/1/15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72B17-ED2E-4F8F-842A-35E6B0AFC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966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88" t="7194" b="11875"/>
          <a:stretch/>
        </p:blipFill>
        <p:spPr bwMode="auto">
          <a:xfrm>
            <a:off x="0" y="2667000"/>
            <a:ext cx="4423411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52400"/>
            <a:ext cx="4648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SPICE upgrade for HB-3A 2D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detector: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Added cursors to identify each pixel ID, </a:t>
            </a:r>
            <a:b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corresponding </a:t>
            </a:r>
            <a:r>
              <a:rPr lang="en-U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hkl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and received neutron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counts..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function to let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users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define Region of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Interests.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 configuration is written in each measured data.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Improved capability for optimizing the data collections.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Monitor was better synchronized through HFIRLITE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608310"/>
            <a:ext cx="3811768" cy="4249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495800" y="0"/>
            <a:ext cx="4953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Impact: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Users are able to independently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setup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experiments.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Quick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setup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the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efficient data collection </a:t>
            </a:r>
            <a:b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(specify the counting time for each reflection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Optimized signal/noise ratio by customizing</a:t>
            </a:r>
            <a:b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Region of Interest.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Rapid crystal alignment and orientation matrix</a:t>
            </a:r>
            <a:b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determination.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Quick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tracking of the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experiment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progress.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 saving in measurement:</a:t>
            </a:r>
          </a:p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1+ hours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saved in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crystal alignment and optimizing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UBmatrix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3+ hours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saved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 </a:t>
            </a:r>
            <a:r>
              <a:rPr lang="en-US" sz="1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</a:t>
            </a:r>
            <a:r>
              <a:rPr lang="en-US" sz="1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data collection.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5867400" y="6248400"/>
            <a:ext cx="25146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895600" y="5105400"/>
            <a:ext cx="16002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492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28</Words>
  <Application>Microsoft Macintosh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ORNL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Cao, Huibo</dc:creator>
  <cp:lastModifiedBy>Chakoumakos, Bryan C.</cp:lastModifiedBy>
  <cp:revision>8</cp:revision>
  <dcterms:created xsi:type="dcterms:W3CDTF">2015-10-01T17:40:24Z</dcterms:created>
  <dcterms:modified xsi:type="dcterms:W3CDTF">2015-10-01T18:41:08Z</dcterms:modified>
</cp:coreProperties>
</file>