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theme/theme14.xml" ContentType="application/vnd.openxmlformats-officedocument.theme+xml"/>
  <Override PartName="/ppt/slideLayouts/slideLayout39.xml" ContentType="application/vnd.openxmlformats-officedocument.presentationml.slideLayout+xml"/>
  <Override PartName="/ppt/theme/theme1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7.xml" ContentType="application/vnd.openxmlformats-officedocument.theme+xml"/>
  <Override PartName="/ppt/slideLayouts/slideLayout46.xml" ContentType="application/vnd.openxmlformats-officedocument.presentationml.slideLayout+xml"/>
  <Override PartName="/ppt/theme/theme18.xml" ContentType="application/vnd.openxmlformats-officedocument.theme+xml"/>
  <Override PartName="/ppt/slideLayouts/slideLayout4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2" r:id="rId2"/>
    <p:sldMasterId id="2147483677" r:id="rId3"/>
    <p:sldMasterId id="2147483679" r:id="rId4"/>
    <p:sldMasterId id="2147483682" r:id="rId5"/>
    <p:sldMasterId id="2147483684" r:id="rId6"/>
    <p:sldMasterId id="2147483686" r:id="rId7"/>
    <p:sldMasterId id="2147483691" r:id="rId8"/>
    <p:sldMasterId id="2147483694" r:id="rId9"/>
    <p:sldMasterId id="2147483696" r:id="rId10"/>
    <p:sldMasterId id="2147483704" r:id="rId11"/>
    <p:sldMasterId id="2147483709" r:id="rId12"/>
    <p:sldMasterId id="2147483711" r:id="rId13"/>
    <p:sldMasterId id="2147483714" r:id="rId14"/>
    <p:sldMasterId id="2147483716" r:id="rId15"/>
    <p:sldMasterId id="2147483718" r:id="rId16"/>
    <p:sldMasterId id="2147483723" r:id="rId17"/>
    <p:sldMasterId id="2147483726" r:id="rId18"/>
    <p:sldMasterId id="2147483728" r:id="rId19"/>
    <p:sldMasterId id="2147483730" r:id="rId20"/>
    <p:sldMasterId id="2147483731" r:id="rId21"/>
  </p:sldMasterIdLst>
  <p:notesMasterIdLst>
    <p:notesMasterId r:id="rId23"/>
  </p:notesMasterIdLst>
  <p:handoutMasterIdLst>
    <p:handoutMasterId r:id="rId24"/>
  </p:handoutMasterIdLst>
  <p:sldIdLst>
    <p:sldId id="27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tlin" initials="h" lastIdx="1" clrIdx="0"/>
  <p:cmAuthor id="1" name="Robin Hayes" initials="rlh" lastIdx="3" clrIdx="1"/>
  <p:cmAuthor id="2" name="Chakoumakos, Bryan C." initials="BCC" lastIdx="0" clrIdx="2">
    <p:extLst>
      <p:ext uri="{19B8F6BF-5375-455C-9EA6-DF929625EA0E}">
        <p15:presenceInfo xmlns:p15="http://schemas.microsoft.com/office/powerpoint/2012/main" userId="Chakoumakos, Bryan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106600"/>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88" autoAdjust="0"/>
    <p:restoredTop sz="78719" autoAdjust="0"/>
  </p:normalViewPr>
  <p:slideViewPr>
    <p:cSldViewPr snapToGrid="0">
      <p:cViewPr varScale="1">
        <p:scale>
          <a:sx n="94" d="100"/>
          <a:sy n="94" d="100"/>
        </p:scale>
        <p:origin x="1824"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E23E8C-FA44-4993-A678-63B7AC20CC23}" type="datetimeFigureOut">
              <a:rPr lang="en-US" smtClean="0"/>
              <a:pPr/>
              <a:t>10/2/2018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2747C0-E24C-47AA-B529-C34075BA0400}" type="slidenum">
              <a:rPr lang="en-US" smtClean="0"/>
              <a:pPr/>
              <a:t>‹#›</a:t>
            </a:fld>
            <a:endParaRPr lang="en-US"/>
          </a:p>
        </p:txBody>
      </p:sp>
    </p:spTree>
    <p:extLst>
      <p:ext uri="{BB962C8B-B14F-4D97-AF65-F5344CB8AC3E}">
        <p14:creationId xmlns:p14="http://schemas.microsoft.com/office/powerpoint/2010/main" val="2521318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8BB69-19D5-425C-B33D-FC77D5A6EC32}" type="datetimeFigureOut">
              <a:rPr lang="en-US" smtClean="0"/>
              <a:pPr/>
              <a:t>10/2/2018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10A8A-16C0-4562-AD3A-B1BC2569C64A}" type="slidenum">
              <a:rPr lang="en-US" smtClean="0"/>
              <a:pPr/>
              <a:t>‹#›</a:t>
            </a:fld>
            <a:endParaRPr lang="en-US"/>
          </a:p>
        </p:txBody>
      </p:sp>
    </p:spTree>
    <p:extLst>
      <p:ext uri="{BB962C8B-B14F-4D97-AF65-F5344CB8AC3E}">
        <p14:creationId xmlns:p14="http://schemas.microsoft.com/office/powerpoint/2010/main" val="333082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Notes</a:t>
            </a:r>
            <a:r>
              <a:rPr lang="en-US" dirty="0"/>
              <a:t>:</a:t>
            </a:r>
            <a:r>
              <a:rPr lang="en-US" baseline="0" dirty="0"/>
              <a:t>  Include 200 word highlight summary…. </a:t>
            </a: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6264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smtClean="0"/>
              <a:pPr/>
              <a:t>‹#›</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10/2/2018</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10/2/2018</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bwMode="auto">
          <a:xfrm>
            <a:off x="353962" y="0"/>
            <a:ext cx="8412480" cy="731520"/>
          </a:xfrm>
          <a:prstGeom prst="rect">
            <a:avLst/>
          </a:prstGeom>
          <a:noFill/>
          <a:ln w="9525">
            <a:noFill/>
            <a:miter lim="800000"/>
            <a:headEnd/>
            <a:tailEnd/>
          </a:ln>
        </p:spPr>
        <p:txBody>
          <a:bodyPr/>
          <a:lstStyle>
            <a:lvl1pPr>
              <a:defRPr sz="2600" b="1">
                <a:solidFill>
                  <a:schemeClr val="accent3"/>
                </a:solidFill>
              </a:defRPr>
            </a:lvl1pPr>
          </a:lstStyle>
          <a:p>
            <a:pPr lvl="0"/>
            <a:r>
              <a:rPr lang="en-US" dirty="0"/>
              <a:t>Click to edit Master title style</a:t>
            </a:r>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extLst>
      <p:ext uri="{BB962C8B-B14F-4D97-AF65-F5344CB8AC3E}">
        <p14:creationId xmlns:p14="http://schemas.microsoft.com/office/powerpoint/2010/main" val="4278642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extLst>
      <p:ext uri="{BB962C8B-B14F-4D97-AF65-F5344CB8AC3E}">
        <p14:creationId xmlns:p14="http://schemas.microsoft.com/office/powerpoint/2010/main" val="428928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10/2/2018</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extLst>
      <p:ext uri="{BB962C8B-B14F-4D97-AF65-F5344CB8AC3E}">
        <p14:creationId xmlns:p14="http://schemas.microsoft.com/office/powerpoint/2010/main" val="2615524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196904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10/2/2018</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jpeg"/><Relationship Id="rId5" Type="http://schemas.openxmlformats.org/officeDocument/2006/relationships/slideLayout" Target="../slideLayouts/slideLayout28.xml"/><Relationship Id="rId10"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38.xml"/><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16.xml"/><Relationship Id="rId4" Type="http://schemas.openxmlformats.org/officeDocument/2006/relationships/slideLayout" Target="../slideLayouts/slideLayout43.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46.xml"/><Relationship Id="rId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47.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0.xml"/><Relationship Id="rId7" Type="http://schemas.openxmlformats.org/officeDocument/2006/relationships/image" Target="../media/image2.jpe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jpeg"/><Relationship Id="rId5" Type="http://schemas.openxmlformats.org/officeDocument/2006/relationships/theme" Target="../theme/theme21.xml"/><Relationship Id="rId4"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smtClean="0"/>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4"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Lst>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pic>
        <p:nvPicPr>
          <p:cNvPr id="7" name="Picture 14" descr="logo Brian.tiff"/>
          <p:cNvPicPr>
            <a:picLocks noChangeAspect="1"/>
          </p:cNvPicPr>
          <p:nvPr userDrawn="1"/>
        </p:nvPicPr>
        <p:blipFill>
          <a:blip r:embed="rId8"/>
          <a:srcRect/>
          <a:stretch>
            <a:fillRect/>
          </a:stretch>
        </p:blipFill>
        <p:spPr bwMode="auto">
          <a:xfrm>
            <a:off x="5562600" y="6248400"/>
            <a:ext cx="834259" cy="609600"/>
          </a:xfrm>
          <a:prstGeom prst="rect">
            <a:avLst/>
          </a:prstGeom>
          <a:noFill/>
          <a:ln w="9525">
            <a:noFill/>
            <a:miter lim="800000"/>
            <a:headEnd/>
            <a:tailEnd/>
          </a:ln>
        </p:spPr>
      </p:pic>
      <p:sp>
        <p:nvSpPr>
          <p:cNvPr id="8" name="Rectangle 2"/>
          <p:cNvSpPr txBox="1">
            <a:spLocks noChangeArrowheads="1"/>
          </p:cNvSpPr>
          <p:nvPr userDrawn="1"/>
        </p:nvSpPr>
        <p:spPr bwMode="auto">
          <a:xfrm>
            <a:off x="6324600" y="6134100"/>
            <a:ext cx="3124200" cy="723900"/>
          </a:xfrm>
          <a:prstGeom prst="rect">
            <a:avLst/>
          </a:prstGeom>
          <a:noFill/>
          <a:ln w="9525">
            <a:noFill/>
            <a:miter lim="800000"/>
            <a:headEnd/>
            <a:tailEnd/>
          </a:ln>
          <a:effectLst/>
        </p:spPr>
        <p:txBody>
          <a:bodyPr anchor="ctr">
            <a:prstTxWarp prst="textNoShape">
              <a:avLst/>
            </a:prstTxWarp>
          </a:bodyPr>
          <a:lstStyle/>
          <a:p>
            <a:pPr>
              <a:defRPr/>
            </a:pPr>
            <a:r>
              <a:rPr lang="en-US" sz="1200" dirty="0">
                <a:solidFill>
                  <a:prstClr val="black"/>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rPr>
              <a:t>Center for </a:t>
            </a:r>
            <a:r>
              <a:rPr lang="en-US" sz="1200" dirty="0">
                <a:solidFill>
                  <a:srgbClr val="FF0000"/>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Gas Separations </a:t>
            </a:r>
            <a:br>
              <a:rPr lang="en-US" sz="1200" dirty="0">
                <a:solidFill>
                  <a:prstClr val="black"/>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rPr>
            </a:br>
            <a:r>
              <a:rPr lang="en-US" sz="1200" dirty="0">
                <a:solidFill>
                  <a:prstClr val="black"/>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rPr>
              <a:t>Relevant to </a:t>
            </a:r>
            <a:r>
              <a:rPr lang="en-US" sz="1200" dirty="0">
                <a:solidFill>
                  <a:srgbClr val="FF0000"/>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Clean Energy </a:t>
            </a:r>
            <a:r>
              <a:rPr lang="en-US" sz="1200" dirty="0">
                <a:solidFill>
                  <a:prstClr val="black"/>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rPr>
              <a:t>Technologies</a:t>
            </a:r>
            <a:endParaRPr lang="en-US" sz="1200" dirty="0">
              <a:solidFill>
                <a:prstClr val="black"/>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0436409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6600" y="818789"/>
            <a:ext cx="6023517" cy="2014654"/>
          </a:xfrm>
        </p:spPr>
        <p:txBody>
          <a:bodyPr/>
          <a:lstStyle/>
          <a:p>
            <a:pPr marL="0" indent="0">
              <a:spcBef>
                <a:spcPts val="0"/>
              </a:spcBef>
              <a:buNone/>
            </a:pPr>
            <a:r>
              <a:rPr lang="en-US" sz="1600" dirty="0"/>
              <a:t>Temporary removal of the chi/phi axes allows room for an orange cryostat with He-3 insert, making use of the new overhead jib crane.  Different versions of SPICE instrument control software are configured for this and other setups, e.g., virtual motors for phi and chi axes.  This capability has been made possible by Cory Fletcher, Tyler White, Eric </a:t>
            </a:r>
            <a:r>
              <a:rPr lang="en-US" sz="1600" dirty="0" err="1"/>
              <a:t>Stringfellow</a:t>
            </a:r>
            <a:r>
              <a:rPr lang="en-US" sz="1600" dirty="0"/>
              <a:t>, Mike </a:t>
            </a:r>
            <a:r>
              <a:rPr lang="en-US" sz="1600" dirty="0" err="1"/>
              <a:t>Hittman</a:t>
            </a:r>
            <a:r>
              <a:rPr lang="en-US" sz="1600" dirty="0"/>
              <a:t>, Jon Smith, Gary </a:t>
            </a:r>
            <a:r>
              <a:rPr lang="en-US" sz="1600" dirty="0" err="1"/>
              <a:t>Taufer</a:t>
            </a:r>
            <a:r>
              <a:rPr lang="en-US" sz="1600" dirty="0"/>
              <a:t>, and Katie Andrews.</a:t>
            </a:r>
            <a:endParaRPr lang="en-US" sz="1600" dirty="0">
              <a:solidFill>
                <a:schemeClr val="accent3"/>
              </a:solidFill>
            </a:endParaRPr>
          </a:p>
        </p:txBody>
      </p:sp>
      <p:sp>
        <p:nvSpPr>
          <p:cNvPr id="3" name="Title 2"/>
          <p:cNvSpPr>
            <a:spLocks noGrp="1"/>
          </p:cNvSpPr>
          <p:nvPr>
            <p:ph type="title"/>
          </p:nvPr>
        </p:nvSpPr>
        <p:spPr>
          <a:xfrm>
            <a:off x="1115116" y="0"/>
            <a:ext cx="7025273" cy="728133"/>
          </a:xfrm>
        </p:spPr>
        <p:txBody>
          <a:bodyPr/>
          <a:lstStyle/>
          <a:p>
            <a:r>
              <a:rPr lang="en-US" sz="2400" dirty="0">
                <a:solidFill>
                  <a:schemeClr val="tx1"/>
                </a:solidFill>
              </a:rPr>
              <a:t>Ultralow Sample Temperatures available at HFIR HB-3A Single-Crystal Diffractometer</a:t>
            </a:r>
            <a:endParaRPr lang="en-US" sz="2400" b="0" dirty="0">
              <a:solidFill>
                <a:schemeClr val="tx1"/>
              </a:solidFill>
            </a:endParaRPr>
          </a:p>
        </p:txBody>
      </p:sp>
      <p:pic>
        <p:nvPicPr>
          <p:cNvPr id="5" name="Picture 4">
            <a:extLst>
              <a:ext uri="{FF2B5EF4-FFF2-40B4-BE49-F238E27FC236}">
                <a16:creationId xmlns:a16="http://schemas.microsoft.com/office/drawing/2014/main" id="{0AE4ABBF-0D61-BA48-A520-CD75361D82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6604"/>
            <a:ext cx="3276600" cy="4963370"/>
          </a:xfrm>
          <a:prstGeom prst="rect">
            <a:avLst/>
          </a:prstGeom>
        </p:spPr>
      </p:pic>
      <p:pic>
        <p:nvPicPr>
          <p:cNvPr id="12" name="Picture 11">
            <a:extLst>
              <a:ext uri="{FF2B5EF4-FFF2-40B4-BE49-F238E27FC236}">
                <a16:creationId xmlns:a16="http://schemas.microsoft.com/office/drawing/2014/main" id="{F03C2AC1-4655-3140-88DB-A3D3917EC8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8561" y="2894559"/>
            <a:ext cx="5145237" cy="3963441"/>
          </a:xfrm>
          <a:prstGeom prst="rect">
            <a:avLst/>
          </a:prstGeom>
        </p:spPr>
      </p:pic>
      <p:pic>
        <p:nvPicPr>
          <p:cNvPr id="14" name="Picture 13">
            <a:extLst>
              <a:ext uri="{FF2B5EF4-FFF2-40B4-BE49-F238E27FC236}">
                <a16:creationId xmlns:a16="http://schemas.microsoft.com/office/drawing/2014/main" id="{665EC42C-5B09-4245-8596-5144080D63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829" y="4841928"/>
            <a:ext cx="4211810" cy="1457681"/>
          </a:xfrm>
          <a:prstGeom prst="rect">
            <a:avLst/>
          </a:prstGeom>
        </p:spPr>
      </p:pic>
      <p:sp>
        <p:nvSpPr>
          <p:cNvPr id="15" name="Oval 14">
            <a:extLst>
              <a:ext uri="{FF2B5EF4-FFF2-40B4-BE49-F238E27FC236}">
                <a16:creationId xmlns:a16="http://schemas.microsoft.com/office/drawing/2014/main" id="{7789F5D1-376B-444D-BCA7-D806FDC7B6CD}"/>
              </a:ext>
            </a:extLst>
          </p:cNvPr>
          <p:cNvSpPr/>
          <p:nvPr/>
        </p:nvSpPr>
        <p:spPr>
          <a:xfrm>
            <a:off x="1070522" y="4917688"/>
            <a:ext cx="2553629" cy="71367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9905F86-6821-0B46-A426-52515427110A}"/>
              </a:ext>
            </a:extLst>
          </p:cNvPr>
          <p:cNvSpPr txBox="1"/>
          <p:nvPr/>
        </p:nvSpPr>
        <p:spPr>
          <a:xfrm>
            <a:off x="4471639" y="6180000"/>
            <a:ext cx="1159292" cy="646331"/>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Katie </a:t>
            </a:r>
          </a:p>
          <a:p>
            <a:pPr algn="ctr"/>
            <a:r>
              <a:rPr lang="en-US" b="1" dirty="0">
                <a:solidFill>
                  <a:schemeClr val="bg1"/>
                </a:solidFill>
                <a:latin typeface="Arial" panose="020B0604020202020204" pitchFamily="34" charset="0"/>
                <a:cs typeface="Arial" panose="020B0604020202020204" pitchFamily="34" charset="0"/>
              </a:rPr>
              <a:t>Andrews</a:t>
            </a:r>
          </a:p>
        </p:txBody>
      </p:sp>
      <p:sp>
        <p:nvSpPr>
          <p:cNvPr id="17" name="TextBox 16">
            <a:extLst>
              <a:ext uri="{FF2B5EF4-FFF2-40B4-BE49-F238E27FC236}">
                <a16:creationId xmlns:a16="http://schemas.microsoft.com/office/drawing/2014/main" id="{B47AF77E-9DD7-ED4E-9699-31B1D74D06E8}"/>
              </a:ext>
            </a:extLst>
          </p:cNvPr>
          <p:cNvSpPr txBox="1"/>
          <p:nvPr/>
        </p:nvSpPr>
        <p:spPr>
          <a:xfrm>
            <a:off x="6393667" y="5831403"/>
            <a:ext cx="1082348" cy="646331"/>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Corey </a:t>
            </a:r>
          </a:p>
          <a:p>
            <a:pPr algn="ctr"/>
            <a:r>
              <a:rPr lang="en-US" b="1" dirty="0">
                <a:solidFill>
                  <a:schemeClr val="bg1"/>
                </a:solidFill>
                <a:latin typeface="Arial" panose="020B0604020202020204" pitchFamily="34" charset="0"/>
                <a:cs typeface="Arial" panose="020B0604020202020204" pitchFamily="34" charset="0"/>
              </a:rPr>
              <a:t>Fletcher</a:t>
            </a:r>
          </a:p>
        </p:txBody>
      </p:sp>
      <p:sp>
        <p:nvSpPr>
          <p:cNvPr id="18" name="TextBox 17">
            <a:extLst>
              <a:ext uri="{FF2B5EF4-FFF2-40B4-BE49-F238E27FC236}">
                <a16:creationId xmlns:a16="http://schemas.microsoft.com/office/drawing/2014/main" id="{A91B5E32-DCD8-214A-A5D2-BD2C7F617086}"/>
              </a:ext>
            </a:extLst>
          </p:cNvPr>
          <p:cNvSpPr txBox="1"/>
          <p:nvPr/>
        </p:nvSpPr>
        <p:spPr>
          <a:xfrm>
            <a:off x="8071016" y="6211669"/>
            <a:ext cx="813044" cy="646331"/>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Tyler </a:t>
            </a:r>
          </a:p>
          <a:p>
            <a:pPr algn="ctr"/>
            <a:r>
              <a:rPr lang="en-US" b="1" dirty="0">
                <a:solidFill>
                  <a:schemeClr val="bg1"/>
                </a:solidFill>
                <a:latin typeface="Arial" panose="020B0604020202020204" pitchFamily="34" charset="0"/>
                <a:cs typeface="Arial" panose="020B0604020202020204" pitchFamily="34" charset="0"/>
              </a:rPr>
              <a:t>White</a:t>
            </a:r>
          </a:p>
        </p:txBody>
      </p:sp>
      <p:sp>
        <p:nvSpPr>
          <p:cNvPr id="19" name="TextBox 18">
            <a:extLst>
              <a:ext uri="{FF2B5EF4-FFF2-40B4-BE49-F238E27FC236}">
                <a16:creationId xmlns:a16="http://schemas.microsoft.com/office/drawing/2014/main" id="{B1B0A5D3-6E9A-374B-A671-46DAF42D2B34}"/>
              </a:ext>
            </a:extLst>
          </p:cNvPr>
          <p:cNvSpPr txBox="1"/>
          <p:nvPr/>
        </p:nvSpPr>
        <p:spPr>
          <a:xfrm>
            <a:off x="2887977" y="6396774"/>
            <a:ext cx="1151938" cy="400110"/>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0.28K</a:t>
            </a:r>
          </a:p>
        </p:txBody>
      </p:sp>
      <p:cxnSp>
        <p:nvCxnSpPr>
          <p:cNvPr id="21" name="Straight Arrow Connector 20">
            <a:extLst>
              <a:ext uri="{FF2B5EF4-FFF2-40B4-BE49-F238E27FC236}">
                <a16:creationId xmlns:a16="http://schemas.microsoft.com/office/drawing/2014/main" id="{5430FFD8-A6E3-1146-9D79-FE5CC2DF1060}"/>
              </a:ext>
            </a:extLst>
          </p:cNvPr>
          <p:cNvCxnSpPr>
            <a:cxnSpLocks/>
          </p:cNvCxnSpPr>
          <p:nvPr/>
        </p:nvCxnSpPr>
        <p:spPr>
          <a:xfrm flipH="1" flipV="1">
            <a:off x="2474467" y="5631367"/>
            <a:ext cx="885915" cy="765407"/>
          </a:xfrm>
          <a:prstGeom prst="straightConnector1">
            <a:avLst/>
          </a:prstGeom>
          <a:ln w="508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46737"/>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4095</TotalTime>
  <Words>108</Words>
  <Application>Microsoft Office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7</vt:i4>
      </vt:variant>
      <vt:variant>
        <vt:lpstr>Theme</vt:lpstr>
      </vt:variant>
      <vt:variant>
        <vt:i4>21</vt:i4>
      </vt:variant>
      <vt:variant>
        <vt:lpstr>Slide Titles</vt:lpstr>
      </vt:variant>
      <vt:variant>
        <vt:i4>1</vt:i4>
      </vt:variant>
    </vt:vector>
  </HeadingPairs>
  <TitlesOfParts>
    <vt:vector size="29" baseType="lpstr">
      <vt:lpstr>ＭＳ Ｐゴシック</vt:lpstr>
      <vt:lpstr>TimesNewRomanPSMT</vt:lpstr>
      <vt:lpstr>Arial</vt:lpstr>
      <vt:lpstr>Arial Narrow</vt:lpstr>
      <vt:lpstr>Book Antiqua</vt:lpstr>
      <vt:lpstr>Calibri</vt:lpstr>
      <vt:lpstr>Wingdings</vt:lpstr>
      <vt:lpstr>Theme3</vt:lpstr>
      <vt:lpstr>1_Office Theme</vt:lpstr>
      <vt:lpstr>5_Default Design</vt:lpstr>
      <vt:lpstr>2_Office Theme</vt:lpstr>
      <vt:lpstr>3_Office Theme</vt:lpstr>
      <vt:lpstr>4_Office Theme</vt:lpstr>
      <vt:lpstr>5_Office Theme</vt:lpstr>
      <vt:lpstr>6_Office Theme</vt:lpstr>
      <vt:lpstr>7_Office Theme</vt:lpstr>
      <vt:lpstr>1_Theme3</vt:lpstr>
      <vt:lpstr>8_Office Theme</vt:lpstr>
      <vt:lpstr>6_Default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Ultralow Sample Temperatures available at HFIR HB-3A Single-Crystal Diffractometer</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Cao, Huibo</cp:lastModifiedBy>
  <cp:revision>453</cp:revision>
  <dcterms:created xsi:type="dcterms:W3CDTF">2010-12-15T20:48:04Z</dcterms:created>
  <dcterms:modified xsi:type="dcterms:W3CDTF">2018-10-02T17:53:28Z</dcterms:modified>
</cp:coreProperties>
</file>