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537"/>
    <a:srgbClr val="006600"/>
    <a:srgbClr val="0000FF"/>
    <a:srgbClr val="D02E2E"/>
    <a:srgbClr val="FF33CC"/>
    <a:srgbClr val="189855"/>
    <a:srgbClr val="00CC66"/>
    <a:srgbClr val="339966"/>
    <a:srgbClr val="339933"/>
    <a:srgbClr val="0CA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>
    <p:restoredLeft sz="15620"/>
    <p:restoredTop sz="94660"/>
  </p:normalViewPr>
  <p:slideViewPr>
    <p:cSldViewPr>
      <p:cViewPr>
        <p:scale>
          <a:sx n="93" d="100"/>
          <a:sy n="93" d="100"/>
        </p:scale>
        <p:origin x="-2872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38FE9-7912-428B-A4D0-7726E806697A}" type="datetimeFigureOut">
              <a:rPr lang="en-US" smtClean="0"/>
              <a:t>12/2/16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0CC3C-4348-4845-A307-A9357FCDF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9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0CC3C-4348-4845-A307-A9357FCDF3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1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.bin"/><Relationship Id="rId12" Type="http://schemas.openxmlformats.org/officeDocument/2006/relationships/image" Target="../media/image2.wmf"/><Relationship Id="rId13" Type="http://schemas.openxmlformats.org/officeDocument/2006/relationships/oleObject" Target="../embeddings/oleObject3.bin"/><Relationship Id="rId1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image" Target="../media/image7.jpeg"/><Relationship Id="rId8" Type="http://schemas.openxmlformats.org/officeDocument/2006/relationships/image" Target="../media/image8.jpeg"/><Relationship Id="rId9" Type="http://schemas.openxmlformats.org/officeDocument/2006/relationships/oleObject" Target="../embeddings/oleObject1.bin"/><Relationship Id="rId10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495800" y="4724400"/>
            <a:ext cx="14943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189855"/>
                </a:solidFill>
                <a:latin typeface="Arial Narrow"/>
                <a:cs typeface="Arial Narrow"/>
              </a:rPr>
              <a:t>Achievement</a:t>
            </a:r>
          </a:p>
        </p:txBody>
      </p:sp>
      <p:sp>
        <p:nvSpPr>
          <p:cNvPr id="11" name="AutoShape 2" descr="Image result for US. department of energ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sp>
        <p:nvSpPr>
          <p:cNvPr id="12" name="AutoShape 4" descr="Image result for US. department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2700"/>
            <a:ext cx="1292225" cy="32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274" y="30822"/>
            <a:ext cx="1828800" cy="44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0" y="487681"/>
            <a:ext cx="9144000" cy="45719"/>
          </a:xfrm>
          <a:prstGeom prst="rect">
            <a:avLst/>
          </a:prstGeom>
          <a:solidFill>
            <a:schemeClr val="bg1"/>
          </a:solidFill>
          <a:ln w="19050">
            <a:solidFill>
              <a:srgbClr val="0CA8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75" y="-6410"/>
            <a:ext cx="736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 Narrow"/>
                <a:cs typeface="Arial Narrow"/>
              </a:rPr>
              <a:t>Polarized Neutron </a:t>
            </a:r>
            <a:r>
              <a:rPr lang="en-US" sz="2400" b="1" dirty="0">
                <a:latin typeface="Arial Narrow"/>
                <a:cs typeface="Arial Narrow"/>
              </a:rPr>
              <a:t>D</a:t>
            </a:r>
            <a:r>
              <a:rPr lang="en-US" sz="2400" b="1" dirty="0" smtClean="0">
                <a:latin typeface="Arial Narrow"/>
                <a:cs typeface="Arial Narrow"/>
              </a:rPr>
              <a:t>iffraction at HFIR HB-3A</a:t>
            </a:r>
            <a:endParaRPr lang="en-US" sz="2400" b="1" dirty="0">
              <a:latin typeface="Arial Narrow"/>
              <a:cs typeface="Arial Narrow"/>
            </a:endParaRPr>
          </a:p>
        </p:txBody>
      </p:sp>
      <p:pic>
        <p:nvPicPr>
          <p:cNvPr id="1028" name="Picture 4" descr="C:\Users\hv9\Data\PND\IMG_782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43180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 descr="C:\Users\hv9\Data\PND\IMG_7823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9" t="5109" r="9844" b="4137"/>
          <a:stretch/>
        </p:blipFill>
        <p:spPr bwMode="auto">
          <a:xfrm>
            <a:off x="0" y="2667000"/>
            <a:ext cx="1481293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hv9\Data\PND\IMG_7797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7" t="27556" r="67722" b="49862"/>
          <a:stretch/>
        </p:blipFill>
        <p:spPr bwMode="auto">
          <a:xfrm>
            <a:off x="3035300" y="2890480"/>
            <a:ext cx="1371600" cy="99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>
            <a:stCxn id="1030" idx="0"/>
          </p:cNvCxnSpPr>
          <p:nvPr/>
        </p:nvCxnSpPr>
        <p:spPr>
          <a:xfrm flipH="1" flipV="1">
            <a:off x="3429000" y="2057400"/>
            <a:ext cx="292100" cy="83308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209800" y="1752600"/>
            <a:ext cx="914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flipper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 rot="21243541">
            <a:off x="-130150" y="1879444"/>
            <a:ext cx="19939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Collimator with guide field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200400" y="3195280"/>
            <a:ext cx="10795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S-bender supermirror polarizer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04373" y="511314"/>
            <a:ext cx="15231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HB-3A</a:t>
            </a:r>
            <a:endParaRPr lang="en-US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65258"/>
              </p:ext>
            </p:extLst>
          </p:nvPr>
        </p:nvGraphicFramePr>
        <p:xfrm>
          <a:off x="4484688" y="2298700"/>
          <a:ext cx="4735512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Graph" r:id="rId9" imgW="4754880" imgH="2926080" progId="Origin50.Graph">
                  <p:embed/>
                </p:oleObj>
              </mc:Choice>
              <mc:Fallback>
                <p:oleObj name="Graph" r:id="rId9" imgW="4754880" imgH="2926080" progId="Origin50.Graph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2298700"/>
                        <a:ext cx="4735512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474710"/>
              </p:ext>
            </p:extLst>
          </p:nvPr>
        </p:nvGraphicFramePr>
        <p:xfrm>
          <a:off x="4484688" y="228600"/>
          <a:ext cx="4724400" cy="290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Graph" r:id="rId11" imgW="4754880" imgH="2926080" progId="Origin50.Graph">
                  <p:embed/>
                </p:oleObj>
              </mc:Choice>
              <mc:Fallback>
                <p:oleObj name="Graph" r:id="rId11" imgW="4754880" imgH="292608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84688" y="228600"/>
                        <a:ext cx="4724400" cy="290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052811"/>
              </p:ext>
            </p:extLst>
          </p:nvPr>
        </p:nvGraphicFramePr>
        <p:xfrm>
          <a:off x="-381000" y="3688422"/>
          <a:ext cx="5559214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Graph" r:id="rId13" imgW="5120640" imgH="2926080" progId="Origin50.Graph">
                  <p:embed/>
                </p:oleObj>
              </mc:Choice>
              <mc:Fallback>
                <p:oleObj name="Graph" r:id="rId13" imgW="5120640" imgH="292608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-381000" y="3688422"/>
                        <a:ext cx="5559214" cy="251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419600" y="5105400"/>
            <a:ext cx="47244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High neutron polarization ratio (&gt;94%) and a good transmission (16% based on the diffraction on a 2 mm size </a:t>
            </a:r>
            <a:r>
              <a:rPr lang="en-US" sz="1400" dirty="0" err="1" smtClean="0"/>
              <a:t>hexaferrite</a:t>
            </a:r>
            <a:r>
              <a:rPr lang="en-US" sz="1400" dirty="0" smtClean="0"/>
              <a:t> crystal) enable effective polarized neutron diffraction at HB-3A. Tolerance to the horizontal focus yields double the neutron flux. 24% transmission can be achieved  by moving the polarizer closer to the sample position, which requires redesigning a more compact flipper and collimator mount.</a:t>
            </a:r>
            <a:endParaRPr lang="en-US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3762" y="6085726"/>
            <a:ext cx="4415838" cy="76944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Huibo Cao, Bryan Chakoumakos, Katie Andrews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William Hamilton, Lowell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Crow,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Tony Tong,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Lee Robertson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Brent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Taylor,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Gary Taufer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Daniel Brown 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Ron Maples, John Stout, Charles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Fraker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John Rockwell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0" y="762000"/>
            <a:ext cx="992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 smtClean="0"/>
              <a:t>λ</a:t>
            </a:r>
            <a:r>
              <a:rPr lang="en-US" sz="1400" dirty="0" smtClean="0"/>
              <a:t> = 1.537 Å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5387673" y="2826697"/>
            <a:ext cx="992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 smtClean="0"/>
              <a:t>λ</a:t>
            </a:r>
            <a:r>
              <a:rPr lang="en-US" sz="1400" dirty="0" smtClean="0"/>
              <a:t> = 1.537 Å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429000" y="3917022"/>
            <a:ext cx="992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 smtClean="0"/>
              <a:t>λ</a:t>
            </a:r>
            <a:r>
              <a:rPr lang="en-US" sz="1400" dirty="0" smtClean="0"/>
              <a:t> = 1.537 Å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73253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149</Words>
  <Application>Microsoft Macintosh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Graph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Tan</dc:creator>
  <cp:lastModifiedBy>Chakoumakos, Bryan C.</cp:lastModifiedBy>
  <cp:revision>43</cp:revision>
  <dcterms:created xsi:type="dcterms:W3CDTF">2006-08-16T00:00:00Z</dcterms:created>
  <dcterms:modified xsi:type="dcterms:W3CDTF">2016-12-02T16:17:18Z</dcterms:modified>
</cp:coreProperties>
</file>