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68" r:id="rId3"/>
  </p:sldMasterIdLst>
  <p:notesMasterIdLst>
    <p:notesMasterId r:id="rId5"/>
  </p:notesMasterIdLst>
  <p:sldIdLst>
    <p:sldId id="272"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878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32" autoAdjust="0"/>
  </p:normalViewPr>
  <p:slideViewPr>
    <p:cSldViewPr>
      <p:cViewPr varScale="1">
        <p:scale>
          <a:sx n="123" d="100"/>
          <a:sy n="123" d="100"/>
        </p:scale>
        <p:origin x="125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E1709A1-1112-426F-AFBB-7F2D9C54D55B}" type="datetimeFigureOut">
              <a:rPr lang="en-US" smtClean="0"/>
              <a:t>4/21/2017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05C84CA-8565-44D6-BCF7-31A8C122B252}" type="slidenum">
              <a:rPr lang="en-US" smtClean="0"/>
              <a:t>‹#›</a:t>
            </a:fld>
            <a:endParaRPr lang="en-US"/>
          </a:p>
        </p:txBody>
      </p:sp>
    </p:spTree>
    <p:extLst>
      <p:ext uri="{BB962C8B-B14F-4D97-AF65-F5344CB8AC3E}">
        <p14:creationId xmlns:p14="http://schemas.microsoft.com/office/powerpoint/2010/main" val="2569796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http://journals.aps.org/prl/accepted/56071YefI7b1094816b28c57360b4549522b566fa</a:t>
            </a:r>
          </a:p>
        </p:txBody>
      </p:sp>
      <p:sp>
        <p:nvSpPr>
          <p:cNvPr id="4" name="Slide Number Placeholder 3"/>
          <p:cNvSpPr>
            <a:spLocks noGrp="1"/>
          </p:cNvSpPr>
          <p:nvPr>
            <p:ph type="sldNum" sz="quarter" idx="10"/>
          </p:nvPr>
        </p:nvSpPr>
        <p:spPr/>
        <p:txBody>
          <a:bodyPr/>
          <a:lstStyle/>
          <a:p>
            <a:fld id="{205C84CA-8565-44D6-BCF7-31A8C122B252}" type="slidenum">
              <a:rPr lang="en-US" smtClean="0"/>
              <a:t>1</a:t>
            </a:fld>
            <a:endParaRPr lang="en-US"/>
          </a:p>
        </p:txBody>
      </p:sp>
    </p:spTree>
    <p:extLst>
      <p:ext uri="{BB962C8B-B14F-4D97-AF65-F5344CB8AC3E}">
        <p14:creationId xmlns:p14="http://schemas.microsoft.com/office/powerpoint/2010/main" val="5323144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5855" indent="0" algn="ctr">
              <a:buNone/>
              <a:defRPr>
                <a:solidFill>
                  <a:schemeClr val="tx1">
                    <a:tint val="75000"/>
                  </a:schemeClr>
                </a:solidFill>
              </a:defRPr>
            </a:lvl2pPr>
            <a:lvl3pPr marL="911711" indent="0" algn="ctr">
              <a:buNone/>
              <a:defRPr>
                <a:solidFill>
                  <a:schemeClr val="tx1">
                    <a:tint val="75000"/>
                  </a:schemeClr>
                </a:solidFill>
              </a:defRPr>
            </a:lvl3pPr>
            <a:lvl4pPr marL="1367560" indent="0" algn="ctr">
              <a:buNone/>
              <a:defRPr>
                <a:solidFill>
                  <a:schemeClr val="tx1">
                    <a:tint val="75000"/>
                  </a:schemeClr>
                </a:solidFill>
              </a:defRPr>
            </a:lvl4pPr>
            <a:lvl5pPr marL="1823420" indent="0" algn="ctr">
              <a:buNone/>
              <a:defRPr>
                <a:solidFill>
                  <a:schemeClr val="tx1">
                    <a:tint val="75000"/>
                  </a:schemeClr>
                </a:solidFill>
              </a:defRPr>
            </a:lvl5pPr>
            <a:lvl6pPr marL="2279273" indent="0" algn="ctr">
              <a:buNone/>
              <a:defRPr>
                <a:solidFill>
                  <a:schemeClr val="tx1">
                    <a:tint val="75000"/>
                  </a:schemeClr>
                </a:solidFill>
              </a:defRPr>
            </a:lvl6pPr>
            <a:lvl7pPr marL="2735129" indent="0" algn="ctr">
              <a:buNone/>
              <a:defRPr>
                <a:solidFill>
                  <a:schemeClr val="tx1">
                    <a:tint val="75000"/>
                  </a:schemeClr>
                </a:solidFill>
              </a:defRPr>
            </a:lvl7pPr>
            <a:lvl8pPr marL="3190987" indent="0" algn="ctr">
              <a:buNone/>
              <a:defRPr>
                <a:solidFill>
                  <a:schemeClr val="tx1">
                    <a:tint val="75000"/>
                  </a:schemeClr>
                </a:solidFill>
              </a:defRPr>
            </a:lvl8pPr>
            <a:lvl9pPr marL="3646842" indent="0" algn="ctr">
              <a:buNone/>
              <a:defRPr>
                <a:solidFill>
                  <a:schemeClr val="tx1">
                    <a:tint val="75000"/>
                  </a:schemeClr>
                </a:solidFill>
              </a:defRPr>
            </a:lvl9pPr>
          </a:lstStyle>
          <a:p>
            <a:r>
              <a:rPr lang="en-US"/>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a:t>Click to edit Master title style</a:t>
            </a:r>
            <a:endParaRPr lang="en-US" dirty="0"/>
          </a:p>
        </p:txBody>
      </p:sp>
    </p:spTree>
    <p:extLst>
      <p:ext uri="{BB962C8B-B14F-4D97-AF65-F5344CB8AC3E}">
        <p14:creationId xmlns:p14="http://schemas.microsoft.com/office/powerpoint/2010/main" val="2924962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13750" y="6351604"/>
            <a:ext cx="381000" cy="365125"/>
          </a:xfrm>
          <a:prstGeom prst="rect">
            <a:avLst/>
          </a:prstGeom>
        </p:spPr>
        <p:txBody>
          <a:bodyPr/>
          <a:lstStyle>
            <a:lvl1pPr>
              <a:defRPr/>
            </a:lvl1pPr>
          </a:lstStyle>
          <a:p>
            <a:pPr>
              <a:defRPr/>
            </a:pPr>
            <a:fld id="{21722FF3-B2FF-4B9D-A1FC-2641F0BD8CF1}" type="slidenum">
              <a:rPr lang="en-US"/>
              <a:pPr>
                <a:defRPr/>
              </a:pPr>
              <a:t>‹#›</a:t>
            </a:fld>
            <a:endParaRPr lang="en-US" dirty="0"/>
          </a:p>
        </p:txBody>
      </p:sp>
    </p:spTree>
    <p:extLst>
      <p:ext uri="{BB962C8B-B14F-4D97-AF65-F5344CB8AC3E}">
        <p14:creationId xmlns:p14="http://schemas.microsoft.com/office/powerpoint/2010/main" val="538205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lIns="91301" tIns="45652" rIns="91301" bIns="45652"/>
          <a:lstStyle>
            <a:lvl1pPr>
              <a:defRPr/>
            </a:lvl1pPr>
          </a:lstStyle>
          <a:p>
            <a:pPr>
              <a:defRPr/>
            </a:pPr>
            <a:endParaRPr lang="en-US">
              <a:solidFill>
                <a:prstClr val="black"/>
              </a:solidFill>
            </a:endParaRPr>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lIns="91301" tIns="45652" rIns="91301" bIns="45652"/>
          <a:lstStyle>
            <a:lvl1pPr>
              <a:defRPr/>
            </a:lvl1pPr>
          </a:lstStyle>
          <a:p>
            <a:pPr>
              <a:defRPr/>
            </a:pPr>
            <a:endParaRPr lang="en-US">
              <a:solidFill>
                <a:prstClr val="black"/>
              </a:solidFill>
            </a:endParaRPr>
          </a:p>
        </p:txBody>
      </p:sp>
      <p:sp>
        <p:nvSpPr>
          <p:cNvPr id="4" name="Rectangle 6"/>
          <p:cNvSpPr>
            <a:spLocks noGrp="1" noChangeArrowheads="1"/>
          </p:cNvSpPr>
          <p:nvPr>
            <p:ph type="sldNum" sz="quarter" idx="12"/>
          </p:nvPr>
        </p:nvSpPr>
        <p:spPr>
          <a:xfrm>
            <a:off x="8413750" y="6351588"/>
            <a:ext cx="381000" cy="365125"/>
          </a:xfrm>
          <a:prstGeom prst="rect">
            <a:avLst/>
          </a:prstGeom>
          <a:ln/>
        </p:spPr>
        <p:txBody>
          <a:bodyPr/>
          <a:lstStyle>
            <a:lvl1pPr>
              <a:defRPr/>
            </a:lvl1pPr>
          </a:lstStyle>
          <a:p>
            <a:pPr>
              <a:defRPr/>
            </a:pPr>
            <a:fld id="{FEBE1729-7B66-438D-96AE-E110E2404594}" type="slidenum">
              <a:rPr lang="en-US"/>
              <a:pPr>
                <a:defRPr/>
              </a:pPr>
              <a:t>‹#›</a:t>
            </a:fld>
            <a:endParaRPr lang="en-US"/>
          </a:p>
        </p:txBody>
      </p:sp>
    </p:spTree>
    <p:extLst>
      <p:ext uri="{BB962C8B-B14F-4D97-AF65-F5344CB8AC3E}">
        <p14:creationId xmlns:p14="http://schemas.microsoft.com/office/powerpoint/2010/main" val="1264736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Placeholder 1"/>
          <p:cNvSpPr>
            <a:spLocks noGrp="1"/>
          </p:cNvSpPr>
          <p:nvPr>
            <p:ph type="title"/>
          </p:nvPr>
        </p:nvSpPr>
        <p:spPr bwMode="auto">
          <a:xfrm>
            <a:off x="381000" y="-228600"/>
            <a:ext cx="8305800" cy="1143000"/>
          </a:xfrm>
          <a:prstGeom prst="rect">
            <a:avLst/>
          </a:prstGeom>
          <a:noFill/>
          <a:ln w="9525">
            <a:noFill/>
            <a:miter lim="800000"/>
            <a:headEnd/>
            <a:tailEnd/>
          </a:ln>
        </p:spPr>
        <p:txBody>
          <a:bodyPr/>
          <a:lstStyle/>
          <a:p>
            <a:pPr lvl="0"/>
            <a:r>
              <a:rPr lang="en-US"/>
              <a:t>Click to edit Master title style</a:t>
            </a:r>
            <a:endParaRPr lang="en-US" dirty="0"/>
          </a:p>
        </p:txBody>
      </p:sp>
      <p:sp>
        <p:nvSpPr>
          <p:cNvPr id="4" name="Footer Placeholder 10"/>
          <p:cNvSpPr>
            <a:spLocks noGrp="1"/>
          </p:cNvSpPr>
          <p:nvPr>
            <p:ph type="ftr" sz="quarter" idx="10"/>
          </p:nvPr>
        </p:nvSpPr>
        <p:spPr>
          <a:xfrm>
            <a:off x="3200400" y="6356350"/>
            <a:ext cx="5257800" cy="365125"/>
          </a:xfrm>
          <a:prstGeom prst="rect">
            <a:avLst/>
          </a:prstGeom>
        </p:spPr>
        <p:txBody>
          <a:bodyPr lIns="91365" tIns="45683" rIns="91365" bIns="45683"/>
          <a:lstStyle>
            <a:lvl1pPr algn="r">
              <a:defRPr b="0">
                <a:solidFill>
                  <a:srgbClr val="146737"/>
                </a:solidFill>
              </a:defRPr>
            </a:lvl1pPr>
          </a:lstStyle>
          <a:p>
            <a:pPr>
              <a:defRPr/>
            </a:pPr>
            <a:endParaRPr lang="en-US"/>
          </a:p>
        </p:txBody>
      </p:sp>
      <p:sp>
        <p:nvSpPr>
          <p:cNvPr id="5" name="Slide Number Placeholder 11"/>
          <p:cNvSpPr>
            <a:spLocks noGrp="1"/>
          </p:cNvSpPr>
          <p:nvPr>
            <p:ph type="sldNum" sz="quarter" idx="11"/>
          </p:nvPr>
        </p:nvSpPr>
        <p:spPr>
          <a:xfrm>
            <a:off x="8382000" y="6351588"/>
            <a:ext cx="457200" cy="365125"/>
          </a:xfrm>
          <a:prstGeom prst="rect">
            <a:avLst/>
          </a:prstGeom>
        </p:spPr>
        <p:txBody>
          <a:bodyPr/>
          <a:lstStyle>
            <a:lvl1pPr algn="ctr">
              <a:defRPr/>
            </a:lvl1pPr>
          </a:lstStyle>
          <a:p>
            <a:pPr>
              <a:defRPr/>
            </a:pPr>
            <a:fld id="{371BFFFE-0D05-4D66-940B-5D906D67495C}" type="slidenum">
              <a:rPr lang="en-US"/>
              <a:pPr>
                <a:defRPr/>
              </a:pPr>
              <a:t>‹#›</a:t>
            </a:fld>
            <a:endParaRPr lang="en-US" dirty="0"/>
          </a:p>
        </p:txBody>
      </p:sp>
    </p:spTree>
    <p:extLst>
      <p:ext uri="{BB962C8B-B14F-4D97-AF65-F5344CB8AC3E}">
        <p14:creationId xmlns:p14="http://schemas.microsoft.com/office/powerpoint/2010/main" val="3924989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a:xfrm>
            <a:off x="8413750" y="6351588"/>
            <a:ext cx="381000" cy="365125"/>
          </a:xfrm>
          <a:prstGeom prst="rect">
            <a:avLst/>
          </a:prstGeom>
        </p:spPr>
        <p:txBody>
          <a:bodyPr/>
          <a:lstStyle>
            <a:lvl1pPr>
              <a:defRPr/>
            </a:lvl1pPr>
          </a:lstStyle>
          <a:p>
            <a:pPr>
              <a:defRPr/>
            </a:pPr>
            <a:fld id="{894C652A-1437-4DEE-BE20-1D8E4CBD3D73}" type="slidenum">
              <a:rPr lang="en-US"/>
              <a:pPr>
                <a:defRPr/>
              </a:pPr>
              <a:t>‹#›</a:t>
            </a:fld>
            <a:endParaRPr lang="en-US"/>
          </a:p>
        </p:txBody>
      </p:sp>
    </p:spTree>
    <p:extLst>
      <p:ext uri="{BB962C8B-B14F-4D97-AF65-F5344CB8AC3E}">
        <p14:creationId xmlns:p14="http://schemas.microsoft.com/office/powerpoint/2010/main" val="3386136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theme" Target="../theme/theme2.xml"/><Relationship Id="rId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theme" Target="../theme/theme3.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7"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169" tIns="45587" rIns="91169" bIns="45587"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352438" y="866775"/>
            <a:ext cx="8410575" cy="5259388"/>
          </a:xfrm>
          <a:prstGeom prst="rect">
            <a:avLst/>
          </a:prstGeom>
          <a:noFill/>
          <a:ln w="9525">
            <a:noFill/>
            <a:miter lim="800000"/>
            <a:headEnd/>
            <a:tailEnd/>
          </a:ln>
        </p:spPr>
        <p:txBody>
          <a:bodyPr vert="horz" wrap="square" lIns="91169" tIns="45587" rIns="91169" bIns="4558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053" name="Picture 9" descr="horizontal-logo-green-text.jpg"/>
          <p:cNvPicPr>
            <a:picLocks noChangeAspect="1"/>
          </p:cNvPicPr>
          <p:nvPr/>
        </p:nvPicPr>
        <p:blipFill>
          <a:blip r:embed="rId8" cstate="print"/>
          <a:srcRect/>
          <a:stretch>
            <a:fillRect/>
          </a:stretch>
        </p:blipFill>
        <p:spPr bwMode="auto">
          <a:xfrm>
            <a:off x="152400" y="6346045"/>
            <a:ext cx="2438400" cy="407987"/>
          </a:xfrm>
          <a:prstGeom prst="rect">
            <a:avLst/>
          </a:prstGeom>
          <a:noFill/>
          <a:ln w="9525">
            <a:noFill/>
            <a:miter lim="800000"/>
            <a:headEnd/>
            <a:tailEnd/>
          </a:ln>
        </p:spPr>
      </p:pic>
      <p:pic>
        <p:nvPicPr>
          <p:cNvPr id="7" name="Pictur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86600" y="6332850"/>
            <a:ext cx="1877575" cy="451838"/>
          </a:xfrm>
          <a:prstGeom prst="rect">
            <a:avLst/>
          </a:prstGeom>
        </p:spPr>
      </p:pic>
    </p:spTree>
    <p:extLst>
      <p:ext uri="{BB962C8B-B14F-4D97-AF65-F5344CB8AC3E}">
        <p14:creationId xmlns:p14="http://schemas.microsoft.com/office/powerpoint/2010/main" val="163612995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2" r:id="rId3"/>
    <p:sldLayoutId id="2147483663" r:id="rId4"/>
    <p:sldLayoutId id="2147483664" r:id="rId5"/>
  </p:sldLayoutIdLst>
  <p:hf hdr="0" dt="0"/>
  <p:txStyles>
    <p:titleStyle>
      <a:lvl1pPr algn="ctr" rtl="0" eaLnBrk="1" fontAlgn="base" hangingPunct="1">
        <a:spcBef>
          <a:spcPct val="0"/>
        </a:spcBef>
        <a:spcAft>
          <a:spcPct val="0"/>
        </a:spcAft>
        <a:defRPr sz="2400" kern="1200">
          <a:solidFill>
            <a:srgbClr val="106636"/>
          </a:solidFill>
          <a:latin typeface="Arial" pitchFamily="34" charset="0"/>
          <a:ea typeface="+mj-ea"/>
          <a:cs typeface="Arial" pitchFamily="34" charset="0"/>
        </a:defRPr>
      </a:lvl1pPr>
      <a:lvl2pPr algn="ctr" rtl="0" eaLnBrk="1" fontAlgn="base" hangingPunct="1">
        <a:spcBef>
          <a:spcPct val="0"/>
        </a:spcBef>
        <a:spcAft>
          <a:spcPct val="0"/>
        </a:spcAft>
        <a:defRPr sz="2400">
          <a:solidFill>
            <a:srgbClr val="106636"/>
          </a:solidFill>
          <a:latin typeface="Arial" charset="0"/>
          <a:cs typeface="Arial" charset="0"/>
        </a:defRPr>
      </a:lvl2pPr>
      <a:lvl3pPr algn="ctr" rtl="0" eaLnBrk="1" fontAlgn="base" hangingPunct="1">
        <a:spcBef>
          <a:spcPct val="0"/>
        </a:spcBef>
        <a:spcAft>
          <a:spcPct val="0"/>
        </a:spcAft>
        <a:defRPr sz="2400">
          <a:solidFill>
            <a:srgbClr val="106636"/>
          </a:solidFill>
          <a:latin typeface="Arial" charset="0"/>
          <a:cs typeface="Arial" charset="0"/>
        </a:defRPr>
      </a:lvl3pPr>
      <a:lvl4pPr algn="ctr" rtl="0" eaLnBrk="1" fontAlgn="base" hangingPunct="1">
        <a:spcBef>
          <a:spcPct val="0"/>
        </a:spcBef>
        <a:spcAft>
          <a:spcPct val="0"/>
        </a:spcAft>
        <a:defRPr sz="2400">
          <a:solidFill>
            <a:srgbClr val="106636"/>
          </a:solidFill>
          <a:latin typeface="Arial" charset="0"/>
          <a:cs typeface="Arial" charset="0"/>
        </a:defRPr>
      </a:lvl4pPr>
      <a:lvl5pPr algn="ctr" rtl="0" eaLnBrk="1" fontAlgn="base" hangingPunct="1">
        <a:spcBef>
          <a:spcPct val="0"/>
        </a:spcBef>
        <a:spcAft>
          <a:spcPct val="0"/>
        </a:spcAft>
        <a:defRPr sz="2400">
          <a:solidFill>
            <a:srgbClr val="106636"/>
          </a:solidFill>
          <a:latin typeface="Arial" charset="0"/>
          <a:cs typeface="Arial" charset="0"/>
        </a:defRPr>
      </a:lvl5pPr>
      <a:lvl6pPr marL="455855" algn="ctr" rtl="0" eaLnBrk="1" fontAlgn="base" hangingPunct="1">
        <a:spcBef>
          <a:spcPct val="0"/>
        </a:spcBef>
        <a:spcAft>
          <a:spcPct val="0"/>
        </a:spcAft>
        <a:defRPr sz="2400">
          <a:solidFill>
            <a:srgbClr val="106636"/>
          </a:solidFill>
          <a:latin typeface="Arial" charset="0"/>
          <a:cs typeface="Arial" charset="0"/>
        </a:defRPr>
      </a:lvl6pPr>
      <a:lvl7pPr marL="911711" algn="ctr" rtl="0" eaLnBrk="1" fontAlgn="base" hangingPunct="1">
        <a:spcBef>
          <a:spcPct val="0"/>
        </a:spcBef>
        <a:spcAft>
          <a:spcPct val="0"/>
        </a:spcAft>
        <a:defRPr sz="2400">
          <a:solidFill>
            <a:srgbClr val="106636"/>
          </a:solidFill>
          <a:latin typeface="Arial" charset="0"/>
          <a:cs typeface="Arial" charset="0"/>
        </a:defRPr>
      </a:lvl7pPr>
      <a:lvl8pPr marL="1367560" algn="ctr" rtl="0" eaLnBrk="1" fontAlgn="base" hangingPunct="1">
        <a:spcBef>
          <a:spcPct val="0"/>
        </a:spcBef>
        <a:spcAft>
          <a:spcPct val="0"/>
        </a:spcAft>
        <a:defRPr sz="2400">
          <a:solidFill>
            <a:srgbClr val="106636"/>
          </a:solidFill>
          <a:latin typeface="Arial" charset="0"/>
          <a:cs typeface="Arial" charset="0"/>
        </a:defRPr>
      </a:lvl8pPr>
      <a:lvl9pPr marL="1823420" algn="ctr" rtl="0" eaLnBrk="1" fontAlgn="base" hangingPunct="1">
        <a:spcBef>
          <a:spcPct val="0"/>
        </a:spcBef>
        <a:spcAft>
          <a:spcPct val="0"/>
        </a:spcAft>
        <a:defRPr sz="2400">
          <a:solidFill>
            <a:srgbClr val="106636"/>
          </a:solidFill>
          <a:latin typeface="Arial" charset="0"/>
          <a:cs typeface="Arial" charset="0"/>
        </a:defRPr>
      </a:lvl9pPr>
    </p:titleStyle>
    <p:bodyStyle>
      <a:lvl1pPr marL="340795" indent="-340795" algn="l" rtl="0" eaLnBrk="1" fontAlgn="base" hangingPunct="1">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0234" indent="-283732" algn="l" rtl="0" eaLnBrk="1" fontAlgn="base" hangingPunct="1">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38095" indent="-226672"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594598" indent="-226672"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1104" indent="-226672"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07205"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3060"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8914"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4769"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1711" rtl="0" eaLnBrk="1" latinLnBrk="0" hangingPunct="1">
        <a:defRPr sz="1800" kern="1200">
          <a:solidFill>
            <a:schemeClr val="tx1"/>
          </a:solidFill>
          <a:latin typeface="+mn-lt"/>
          <a:ea typeface="+mn-ea"/>
          <a:cs typeface="+mn-cs"/>
        </a:defRPr>
      </a:lvl1pPr>
      <a:lvl2pPr marL="455855" algn="l" defTabSz="911711" rtl="0" eaLnBrk="1" latinLnBrk="0" hangingPunct="1">
        <a:defRPr sz="1800" kern="1200">
          <a:solidFill>
            <a:schemeClr val="tx1"/>
          </a:solidFill>
          <a:latin typeface="+mn-lt"/>
          <a:ea typeface="+mn-ea"/>
          <a:cs typeface="+mn-cs"/>
        </a:defRPr>
      </a:lvl2pPr>
      <a:lvl3pPr marL="911711" algn="l" defTabSz="911711" rtl="0" eaLnBrk="1" latinLnBrk="0" hangingPunct="1">
        <a:defRPr sz="1800" kern="1200">
          <a:solidFill>
            <a:schemeClr val="tx1"/>
          </a:solidFill>
          <a:latin typeface="+mn-lt"/>
          <a:ea typeface="+mn-ea"/>
          <a:cs typeface="+mn-cs"/>
        </a:defRPr>
      </a:lvl3pPr>
      <a:lvl4pPr marL="1367560" algn="l" defTabSz="911711" rtl="0" eaLnBrk="1" latinLnBrk="0" hangingPunct="1">
        <a:defRPr sz="1800" kern="1200">
          <a:solidFill>
            <a:schemeClr val="tx1"/>
          </a:solidFill>
          <a:latin typeface="+mn-lt"/>
          <a:ea typeface="+mn-ea"/>
          <a:cs typeface="+mn-cs"/>
        </a:defRPr>
      </a:lvl4pPr>
      <a:lvl5pPr marL="1823420" algn="l" defTabSz="911711" rtl="0" eaLnBrk="1" latinLnBrk="0" hangingPunct="1">
        <a:defRPr sz="1800" kern="1200">
          <a:solidFill>
            <a:schemeClr val="tx1"/>
          </a:solidFill>
          <a:latin typeface="+mn-lt"/>
          <a:ea typeface="+mn-ea"/>
          <a:cs typeface="+mn-cs"/>
        </a:defRPr>
      </a:lvl5pPr>
      <a:lvl6pPr marL="2279273" algn="l" defTabSz="911711" rtl="0" eaLnBrk="1" latinLnBrk="0" hangingPunct="1">
        <a:defRPr sz="1800" kern="1200">
          <a:solidFill>
            <a:schemeClr val="tx1"/>
          </a:solidFill>
          <a:latin typeface="+mn-lt"/>
          <a:ea typeface="+mn-ea"/>
          <a:cs typeface="+mn-cs"/>
        </a:defRPr>
      </a:lvl6pPr>
      <a:lvl7pPr marL="2735129" algn="l" defTabSz="911711" rtl="0" eaLnBrk="1" latinLnBrk="0" hangingPunct="1">
        <a:defRPr sz="1800" kern="1200">
          <a:solidFill>
            <a:schemeClr val="tx1"/>
          </a:solidFill>
          <a:latin typeface="+mn-lt"/>
          <a:ea typeface="+mn-ea"/>
          <a:cs typeface="+mn-cs"/>
        </a:defRPr>
      </a:lvl7pPr>
      <a:lvl8pPr marL="3190987" algn="l" defTabSz="911711" rtl="0" eaLnBrk="1" latinLnBrk="0" hangingPunct="1">
        <a:defRPr sz="1800" kern="1200">
          <a:solidFill>
            <a:schemeClr val="tx1"/>
          </a:solidFill>
          <a:latin typeface="+mn-lt"/>
          <a:ea typeface="+mn-ea"/>
          <a:cs typeface="+mn-cs"/>
        </a:defRPr>
      </a:lvl8pPr>
      <a:lvl9pPr marL="3646842" algn="l" defTabSz="91171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258" tIns="45630" rIns="91258" bIns="4563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52442" y="866775"/>
            <a:ext cx="8410575" cy="5259388"/>
          </a:xfrm>
          <a:prstGeom prst="rect">
            <a:avLst/>
          </a:prstGeom>
          <a:noFill/>
          <a:ln w="9525">
            <a:noFill/>
            <a:miter lim="800000"/>
            <a:headEnd/>
            <a:tailEnd/>
          </a:ln>
        </p:spPr>
        <p:txBody>
          <a:bodyPr vert="horz" wrap="square" lIns="91258" tIns="45630" rIns="91258" bIns="4563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9" descr="horizontal-logo-green-text.jpg"/>
          <p:cNvPicPr>
            <a:picLocks noChangeAspect="1"/>
          </p:cNvPicPr>
          <p:nvPr userDrawn="1"/>
        </p:nvPicPr>
        <p:blipFill>
          <a:blip r:embed="rId3" cstate="print"/>
          <a:srcRect/>
          <a:stretch>
            <a:fillRect/>
          </a:stretch>
        </p:blipFill>
        <p:spPr bwMode="auto">
          <a:xfrm>
            <a:off x="152400" y="6354780"/>
            <a:ext cx="2438400" cy="407987"/>
          </a:xfrm>
          <a:prstGeom prst="rect">
            <a:avLst/>
          </a:prstGeom>
          <a:noFill/>
          <a:ln w="9525">
            <a:noFill/>
            <a:miter lim="800000"/>
            <a:headEnd/>
            <a:tailEnd/>
          </a:ln>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0400" y="6332854"/>
            <a:ext cx="1877575" cy="451838"/>
          </a:xfrm>
          <a:prstGeom prst="rect">
            <a:avLst/>
          </a:prstGeom>
        </p:spPr>
      </p:pic>
    </p:spTree>
    <p:extLst>
      <p:ext uri="{BB962C8B-B14F-4D97-AF65-F5344CB8AC3E}">
        <p14:creationId xmlns:p14="http://schemas.microsoft.com/office/powerpoint/2010/main" val="1782404497"/>
      </p:ext>
    </p:extLst>
  </p:cSld>
  <p:clrMap bg1="lt1" tx1="dk1" bg2="lt2" tx2="dk2" accent1="accent1" accent2="accent2" accent3="accent3" accent4="accent4" accent5="accent5" accent6="accent6" hlink="hlink" folHlink="folHlink"/>
  <p:hf hdr="0" dt="0"/>
  <p:txStyles>
    <p:titleStyle>
      <a:lvl1pPr algn="ctr" rtl="0" eaLnBrk="1" fontAlgn="base" hangingPunct="1">
        <a:spcBef>
          <a:spcPct val="0"/>
        </a:spcBef>
        <a:spcAft>
          <a:spcPct val="0"/>
        </a:spcAft>
        <a:defRPr sz="2400" kern="1200">
          <a:solidFill>
            <a:srgbClr val="106636"/>
          </a:solidFill>
          <a:latin typeface="Arial" pitchFamily="34" charset="0"/>
          <a:ea typeface="+mj-ea"/>
          <a:cs typeface="Arial" pitchFamily="34" charset="0"/>
        </a:defRPr>
      </a:lvl1pPr>
      <a:lvl2pPr algn="ctr" rtl="0" eaLnBrk="1" fontAlgn="base" hangingPunct="1">
        <a:spcBef>
          <a:spcPct val="0"/>
        </a:spcBef>
        <a:spcAft>
          <a:spcPct val="0"/>
        </a:spcAft>
        <a:defRPr sz="2400">
          <a:solidFill>
            <a:srgbClr val="106636"/>
          </a:solidFill>
          <a:latin typeface="Arial" charset="0"/>
          <a:cs typeface="Arial" charset="0"/>
        </a:defRPr>
      </a:lvl2pPr>
      <a:lvl3pPr algn="ctr" rtl="0" eaLnBrk="1" fontAlgn="base" hangingPunct="1">
        <a:spcBef>
          <a:spcPct val="0"/>
        </a:spcBef>
        <a:spcAft>
          <a:spcPct val="0"/>
        </a:spcAft>
        <a:defRPr sz="2400">
          <a:solidFill>
            <a:srgbClr val="106636"/>
          </a:solidFill>
          <a:latin typeface="Arial" charset="0"/>
          <a:cs typeface="Arial" charset="0"/>
        </a:defRPr>
      </a:lvl3pPr>
      <a:lvl4pPr algn="ctr" rtl="0" eaLnBrk="1" fontAlgn="base" hangingPunct="1">
        <a:spcBef>
          <a:spcPct val="0"/>
        </a:spcBef>
        <a:spcAft>
          <a:spcPct val="0"/>
        </a:spcAft>
        <a:defRPr sz="2400">
          <a:solidFill>
            <a:srgbClr val="106636"/>
          </a:solidFill>
          <a:latin typeface="Arial" charset="0"/>
          <a:cs typeface="Arial" charset="0"/>
        </a:defRPr>
      </a:lvl4pPr>
      <a:lvl5pPr algn="ctr" rtl="0" eaLnBrk="1" fontAlgn="base" hangingPunct="1">
        <a:spcBef>
          <a:spcPct val="0"/>
        </a:spcBef>
        <a:spcAft>
          <a:spcPct val="0"/>
        </a:spcAft>
        <a:defRPr sz="2400">
          <a:solidFill>
            <a:srgbClr val="106636"/>
          </a:solidFill>
          <a:latin typeface="Arial" charset="0"/>
          <a:cs typeface="Arial" charset="0"/>
        </a:defRPr>
      </a:lvl5pPr>
      <a:lvl6pPr marL="456294" algn="ctr" rtl="0" eaLnBrk="1" fontAlgn="base" hangingPunct="1">
        <a:spcBef>
          <a:spcPct val="0"/>
        </a:spcBef>
        <a:spcAft>
          <a:spcPct val="0"/>
        </a:spcAft>
        <a:defRPr sz="2400">
          <a:solidFill>
            <a:srgbClr val="106636"/>
          </a:solidFill>
          <a:latin typeface="Arial" charset="0"/>
          <a:cs typeface="Arial" charset="0"/>
        </a:defRPr>
      </a:lvl6pPr>
      <a:lvl7pPr marL="912583" algn="ctr" rtl="0" eaLnBrk="1" fontAlgn="base" hangingPunct="1">
        <a:spcBef>
          <a:spcPct val="0"/>
        </a:spcBef>
        <a:spcAft>
          <a:spcPct val="0"/>
        </a:spcAft>
        <a:defRPr sz="2400">
          <a:solidFill>
            <a:srgbClr val="106636"/>
          </a:solidFill>
          <a:latin typeface="Arial" charset="0"/>
          <a:cs typeface="Arial" charset="0"/>
        </a:defRPr>
      </a:lvl7pPr>
      <a:lvl8pPr marL="1368877" algn="ctr" rtl="0" eaLnBrk="1" fontAlgn="base" hangingPunct="1">
        <a:spcBef>
          <a:spcPct val="0"/>
        </a:spcBef>
        <a:spcAft>
          <a:spcPct val="0"/>
        </a:spcAft>
        <a:defRPr sz="2400">
          <a:solidFill>
            <a:srgbClr val="106636"/>
          </a:solidFill>
          <a:latin typeface="Arial" charset="0"/>
          <a:cs typeface="Arial" charset="0"/>
        </a:defRPr>
      </a:lvl8pPr>
      <a:lvl9pPr marL="1825168" algn="ctr" rtl="0" eaLnBrk="1" fontAlgn="base" hangingPunct="1">
        <a:spcBef>
          <a:spcPct val="0"/>
        </a:spcBef>
        <a:spcAft>
          <a:spcPct val="0"/>
        </a:spcAft>
        <a:defRPr sz="2400">
          <a:solidFill>
            <a:srgbClr val="106636"/>
          </a:solidFill>
          <a:latin typeface="Arial" charset="0"/>
          <a:cs typeface="Arial" charset="0"/>
        </a:defRPr>
      </a:lvl9pPr>
    </p:titleStyle>
    <p:bodyStyle>
      <a:lvl1pPr marL="342219" indent="-342219" algn="l" rtl="0" eaLnBrk="1" fontAlgn="base" hangingPunct="1">
        <a:spcBef>
          <a:spcPct val="20000"/>
        </a:spcBef>
        <a:spcAft>
          <a:spcPct val="0"/>
        </a:spcAft>
        <a:buFont typeface="Arial" pitchFamily="34" charset="0"/>
        <a:buChar char="•"/>
        <a:defRPr sz="2400" b="1" kern="1200">
          <a:solidFill>
            <a:srgbClr val="146737"/>
          </a:solidFill>
          <a:latin typeface="Arial" pitchFamily="34" charset="0"/>
          <a:ea typeface="+mn-ea"/>
          <a:cs typeface="Arial" pitchFamily="34" charset="0"/>
        </a:defRPr>
      </a:lvl1pPr>
      <a:lvl2pPr marL="741473" indent="-285180" algn="l" rtl="0" eaLnBrk="1" fontAlgn="base" hangingPunct="1">
        <a:spcBef>
          <a:spcPct val="20000"/>
        </a:spcBef>
        <a:spcAft>
          <a:spcPct val="0"/>
        </a:spcAft>
        <a:buFont typeface="Arial" pitchFamily="34" charset="0"/>
        <a:buChar char="–"/>
        <a:defRPr sz="2200" kern="1200">
          <a:solidFill>
            <a:srgbClr val="404040"/>
          </a:solidFill>
          <a:latin typeface="Arial" pitchFamily="34" charset="0"/>
          <a:ea typeface="+mn-ea"/>
          <a:cs typeface="Arial" pitchFamily="34" charset="0"/>
        </a:defRPr>
      </a:lvl2pPr>
      <a:lvl3pPr marL="1140731"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3pPr>
      <a:lvl4pPr marL="159702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331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09607"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590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191"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48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583" rtl="0" eaLnBrk="1" latinLnBrk="0" hangingPunct="1">
        <a:defRPr sz="1800" kern="1200">
          <a:solidFill>
            <a:schemeClr val="tx1"/>
          </a:solidFill>
          <a:latin typeface="+mn-lt"/>
          <a:ea typeface="+mn-ea"/>
          <a:cs typeface="+mn-cs"/>
        </a:defRPr>
      </a:lvl1pPr>
      <a:lvl2pPr marL="456294" algn="l" defTabSz="912583" rtl="0" eaLnBrk="1" latinLnBrk="0" hangingPunct="1">
        <a:defRPr sz="1800" kern="1200">
          <a:solidFill>
            <a:schemeClr val="tx1"/>
          </a:solidFill>
          <a:latin typeface="+mn-lt"/>
          <a:ea typeface="+mn-ea"/>
          <a:cs typeface="+mn-cs"/>
        </a:defRPr>
      </a:lvl2pPr>
      <a:lvl3pPr marL="912583" algn="l" defTabSz="912583" rtl="0" eaLnBrk="1" latinLnBrk="0" hangingPunct="1">
        <a:defRPr sz="1800" kern="1200">
          <a:solidFill>
            <a:schemeClr val="tx1"/>
          </a:solidFill>
          <a:latin typeface="+mn-lt"/>
          <a:ea typeface="+mn-ea"/>
          <a:cs typeface="+mn-cs"/>
        </a:defRPr>
      </a:lvl3pPr>
      <a:lvl4pPr marL="1368877" algn="l" defTabSz="912583" rtl="0" eaLnBrk="1" latinLnBrk="0" hangingPunct="1">
        <a:defRPr sz="1800" kern="1200">
          <a:solidFill>
            <a:schemeClr val="tx1"/>
          </a:solidFill>
          <a:latin typeface="+mn-lt"/>
          <a:ea typeface="+mn-ea"/>
          <a:cs typeface="+mn-cs"/>
        </a:defRPr>
      </a:lvl4pPr>
      <a:lvl5pPr marL="1825168" algn="l" defTabSz="912583" rtl="0" eaLnBrk="1" latinLnBrk="0" hangingPunct="1">
        <a:defRPr sz="1800" kern="1200">
          <a:solidFill>
            <a:schemeClr val="tx1"/>
          </a:solidFill>
          <a:latin typeface="+mn-lt"/>
          <a:ea typeface="+mn-ea"/>
          <a:cs typeface="+mn-cs"/>
        </a:defRPr>
      </a:lvl5pPr>
      <a:lvl6pPr marL="2281461" algn="l" defTabSz="912583" rtl="0" eaLnBrk="1" latinLnBrk="0" hangingPunct="1">
        <a:defRPr sz="1800" kern="1200">
          <a:solidFill>
            <a:schemeClr val="tx1"/>
          </a:solidFill>
          <a:latin typeface="+mn-lt"/>
          <a:ea typeface="+mn-ea"/>
          <a:cs typeface="+mn-cs"/>
        </a:defRPr>
      </a:lvl6pPr>
      <a:lvl7pPr marL="2737751" algn="l" defTabSz="912583" rtl="0" eaLnBrk="1" latinLnBrk="0" hangingPunct="1">
        <a:defRPr sz="1800" kern="1200">
          <a:solidFill>
            <a:schemeClr val="tx1"/>
          </a:solidFill>
          <a:latin typeface="+mn-lt"/>
          <a:ea typeface="+mn-ea"/>
          <a:cs typeface="+mn-cs"/>
        </a:defRPr>
      </a:lvl7pPr>
      <a:lvl8pPr marL="3194045" algn="l" defTabSz="912583" rtl="0" eaLnBrk="1" latinLnBrk="0" hangingPunct="1">
        <a:defRPr sz="1800" kern="1200">
          <a:solidFill>
            <a:schemeClr val="tx1"/>
          </a:solidFill>
          <a:latin typeface="+mn-lt"/>
          <a:ea typeface="+mn-ea"/>
          <a:cs typeface="+mn-cs"/>
        </a:defRPr>
      </a:lvl8pPr>
      <a:lvl9pPr marL="3650335" algn="l" defTabSz="91258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258" tIns="45630" rIns="91258" bIns="4563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52442" y="866775"/>
            <a:ext cx="8410575" cy="5259388"/>
          </a:xfrm>
          <a:prstGeom prst="rect">
            <a:avLst/>
          </a:prstGeom>
          <a:noFill/>
          <a:ln w="9525">
            <a:noFill/>
            <a:miter lim="800000"/>
            <a:headEnd/>
            <a:tailEnd/>
          </a:ln>
        </p:spPr>
        <p:txBody>
          <a:bodyPr vert="horz" wrap="square" lIns="91258" tIns="45630" rIns="91258" bIns="4563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9" descr="horizontal-logo-green-text.jpg"/>
          <p:cNvPicPr>
            <a:picLocks noChangeAspect="1"/>
          </p:cNvPicPr>
          <p:nvPr userDrawn="1"/>
        </p:nvPicPr>
        <p:blipFill>
          <a:blip r:embed="rId3" cstate="print"/>
          <a:srcRect/>
          <a:stretch>
            <a:fillRect/>
          </a:stretch>
        </p:blipFill>
        <p:spPr bwMode="auto">
          <a:xfrm>
            <a:off x="152400" y="6354780"/>
            <a:ext cx="2438400" cy="407987"/>
          </a:xfrm>
          <a:prstGeom prst="rect">
            <a:avLst/>
          </a:prstGeom>
          <a:noFill/>
          <a:ln w="9525">
            <a:noFill/>
            <a:miter lim="800000"/>
            <a:headEnd/>
            <a:tailEnd/>
          </a:ln>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010400" y="6332854"/>
            <a:ext cx="1877575" cy="451838"/>
          </a:xfrm>
          <a:prstGeom prst="rect">
            <a:avLst/>
          </a:prstGeom>
        </p:spPr>
      </p:pic>
    </p:spTree>
    <p:extLst>
      <p:ext uri="{BB962C8B-B14F-4D97-AF65-F5344CB8AC3E}">
        <p14:creationId xmlns:p14="http://schemas.microsoft.com/office/powerpoint/2010/main" val="3600498538"/>
      </p:ext>
    </p:extLst>
  </p:cSld>
  <p:clrMap bg1="lt1" tx1="dk1" bg2="lt2" tx2="dk2" accent1="accent1" accent2="accent2" accent3="accent3" accent4="accent4" accent5="accent5" accent6="accent6" hlink="hlink" folHlink="folHlink"/>
  <p:hf hdr="0" dt="0"/>
  <p:txStyles>
    <p:titleStyle>
      <a:lvl1pPr algn="ctr" rtl="0" eaLnBrk="1" fontAlgn="base" hangingPunct="1">
        <a:spcBef>
          <a:spcPct val="0"/>
        </a:spcBef>
        <a:spcAft>
          <a:spcPct val="0"/>
        </a:spcAft>
        <a:defRPr sz="2400" kern="1200">
          <a:solidFill>
            <a:srgbClr val="106636"/>
          </a:solidFill>
          <a:latin typeface="Arial" pitchFamily="34" charset="0"/>
          <a:ea typeface="+mj-ea"/>
          <a:cs typeface="Arial" pitchFamily="34" charset="0"/>
        </a:defRPr>
      </a:lvl1pPr>
      <a:lvl2pPr algn="ctr" rtl="0" eaLnBrk="1" fontAlgn="base" hangingPunct="1">
        <a:spcBef>
          <a:spcPct val="0"/>
        </a:spcBef>
        <a:spcAft>
          <a:spcPct val="0"/>
        </a:spcAft>
        <a:defRPr sz="2400">
          <a:solidFill>
            <a:srgbClr val="106636"/>
          </a:solidFill>
          <a:latin typeface="Arial" charset="0"/>
          <a:cs typeface="Arial" charset="0"/>
        </a:defRPr>
      </a:lvl2pPr>
      <a:lvl3pPr algn="ctr" rtl="0" eaLnBrk="1" fontAlgn="base" hangingPunct="1">
        <a:spcBef>
          <a:spcPct val="0"/>
        </a:spcBef>
        <a:spcAft>
          <a:spcPct val="0"/>
        </a:spcAft>
        <a:defRPr sz="2400">
          <a:solidFill>
            <a:srgbClr val="106636"/>
          </a:solidFill>
          <a:latin typeface="Arial" charset="0"/>
          <a:cs typeface="Arial" charset="0"/>
        </a:defRPr>
      </a:lvl3pPr>
      <a:lvl4pPr algn="ctr" rtl="0" eaLnBrk="1" fontAlgn="base" hangingPunct="1">
        <a:spcBef>
          <a:spcPct val="0"/>
        </a:spcBef>
        <a:spcAft>
          <a:spcPct val="0"/>
        </a:spcAft>
        <a:defRPr sz="2400">
          <a:solidFill>
            <a:srgbClr val="106636"/>
          </a:solidFill>
          <a:latin typeface="Arial" charset="0"/>
          <a:cs typeface="Arial" charset="0"/>
        </a:defRPr>
      </a:lvl4pPr>
      <a:lvl5pPr algn="ctr" rtl="0" eaLnBrk="1" fontAlgn="base" hangingPunct="1">
        <a:spcBef>
          <a:spcPct val="0"/>
        </a:spcBef>
        <a:spcAft>
          <a:spcPct val="0"/>
        </a:spcAft>
        <a:defRPr sz="2400">
          <a:solidFill>
            <a:srgbClr val="106636"/>
          </a:solidFill>
          <a:latin typeface="Arial" charset="0"/>
          <a:cs typeface="Arial" charset="0"/>
        </a:defRPr>
      </a:lvl5pPr>
      <a:lvl6pPr marL="456294" algn="ctr" rtl="0" eaLnBrk="1" fontAlgn="base" hangingPunct="1">
        <a:spcBef>
          <a:spcPct val="0"/>
        </a:spcBef>
        <a:spcAft>
          <a:spcPct val="0"/>
        </a:spcAft>
        <a:defRPr sz="2400">
          <a:solidFill>
            <a:srgbClr val="106636"/>
          </a:solidFill>
          <a:latin typeface="Arial" charset="0"/>
          <a:cs typeface="Arial" charset="0"/>
        </a:defRPr>
      </a:lvl6pPr>
      <a:lvl7pPr marL="912583" algn="ctr" rtl="0" eaLnBrk="1" fontAlgn="base" hangingPunct="1">
        <a:spcBef>
          <a:spcPct val="0"/>
        </a:spcBef>
        <a:spcAft>
          <a:spcPct val="0"/>
        </a:spcAft>
        <a:defRPr sz="2400">
          <a:solidFill>
            <a:srgbClr val="106636"/>
          </a:solidFill>
          <a:latin typeface="Arial" charset="0"/>
          <a:cs typeface="Arial" charset="0"/>
        </a:defRPr>
      </a:lvl7pPr>
      <a:lvl8pPr marL="1368877" algn="ctr" rtl="0" eaLnBrk="1" fontAlgn="base" hangingPunct="1">
        <a:spcBef>
          <a:spcPct val="0"/>
        </a:spcBef>
        <a:spcAft>
          <a:spcPct val="0"/>
        </a:spcAft>
        <a:defRPr sz="2400">
          <a:solidFill>
            <a:srgbClr val="106636"/>
          </a:solidFill>
          <a:latin typeface="Arial" charset="0"/>
          <a:cs typeface="Arial" charset="0"/>
        </a:defRPr>
      </a:lvl8pPr>
      <a:lvl9pPr marL="1825168" algn="ctr" rtl="0" eaLnBrk="1" fontAlgn="base" hangingPunct="1">
        <a:spcBef>
          <a:spcPct val="0"/>
        </a:spcBef>
        <a:spcAft>
          <a:spcPct val="0"/>
        </a:spcAft>
        <a:defRPr sz="2400">
          <a:solidFill>
            <a:srgbClr val="106636"/>
          </a:solidFill>
          <a:latin typeface="Arial" charset="0"/>
          <a:cs typeface="Arial" charset="0"/>
        </a:defRPr>
      </a:lvl9pPr>
    </p:titleStyle>
    <p:bodyStyle>
      <a:lvl1pPr marL="342219" indent="-342219" algn="l" rtl="0" eaLnBrk="1" fontAlgn="base" hangingPunct="1">
        <a:spcBef>
          <a:spcPct val="20000"/>
        </a:spcBef>
        <a:spcAft>
          <a:spcPct val="0"/>
        </a:spcAft>
        <a:buFont typeface="Arial" pitchFamily="34" charset="0"/>
        <a:buChar char="•"/>
        <a:defRPr sz="2400" b="1" kern="1200">
          <a:solidFill>
            <a:srgbClr val="146737"/>
          </a:solidFill>
          <a:latin typeface="Arial" pitchFamily="34" charset="0"/>
          <a:ea typeface="+mn-ea"/>
          <a:cs typeface="Arial" pitchFamily="34" charset="0"/>
        </a:defRPr>
      </a:lvl1pPr>
      <a:lvl2pPr marL="741473" indent="-285180" algn="l" rtl="0" eaLnBrk="1" fontAlgn="base" hangingPunct="1">
        <a:spcBef>
          <a:spcPct val="20000"/>
        </a:spcBef>
        <a:spcAft>
          <a:spcPct val="0"/>
        </a:spcAft>
        <a:buFont typeface="Arial" pitchFamily="34" charset="0"/>
        <a:buChar char="–"/>
        <a:defRPr sz="2200" kern="1200">
          <a:solidFill>
            <a:srgbClr val="404040"/>
          </a:solidFill>
          <a:latin typeface="Arial" pitchFamily="34" charset="0"/>
          <a:ea typeface="+mn-ea"/>
          <a:cs typeface="Arial" pitchFamily="34" charset="0"/>
        </a:defRPr>
      </a:lvl2pPr>
      <a:lvl3pPr marL="1140731"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3pPr>
      <a:lvl4pPr marL="159702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331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09607"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590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191"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48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583" rtl="0" eaLnBrk="1" latinLnBrk="0" hangingPunct="1">
        <a:defRPr sz="1800" kern="1200">
          <a:solidFill>
            <a:schemeClr val="tx1"/>
          </a:solidFill>
          <a:latin typeface="+mn-lt"/>
          <a:ea typeface="+mn-ea"/>
          <a:cs typeface="+mn-cs"/>
        </a:defRPr>
      </a:lvl1pPr>
      <a:lvl2pPr marL="456294" algn="l" defTabSz="912583" rtl="0" eaLnBrk="1" latinLnBrk="0" hangingPunct="1">
        <a:defRPr sz="1800" kern="1200">
          <a:solidFill>
            <a:schemeClr val="tx1"/>
          </a:solidFill>
          <a:latin typeface="+mn-lt"/>
          <a:ea typeface="+mn-ea"/>
          <a:cs typeface="+mn-cs"/>
        </a:defRPr>
      </a:lvl2pPr>
      <a:lvl3pPr marL="912583" algn="l" defTabSz="912583" rtl="0" eaLnBrk="1" latinLnBrk="0" hangingPunct="1">
        <a:defRPr sz="1800" kern="1200">
          <a:solidFill>
            <a:schemeClr val="tx1"/>
          </a:solidFill>
          <a:latin typeface="+mn-lt"/>
          <a:ea typeface="+mn-ea"/>
          <a:cs typeface="+mn-cs"/>
        </a:defRPr>
      </a:lvl3pPr>
      <a:lvl4pPr marL="1368877" algn="l" defTabSz="912583" rtl="0" eaLnBrk="1" latinLnBrk="0" hangingPunct="1">
        <a:defRPr sz="1800" kern="1200">
          <a:solidFill>
            <a:schemeClr val="tx1"/>
          </a:solidFill>
          <a:latin typeface="+mn-lt"/>
          <a:ea typeface="+mn-ea"/>
          <a:cs typeface="+mn-cs"/>
        </a:defRPr>
      </a:lvl4pPr>
      <a:lvl5pPr marL="1825168" algn="l" defTabSz="912583" rtl="0" eaLnBrk="1" latinLnBrk="0" hangingPunct="1">
        <a:defRPr sz="1800" kern="1200">
          <a:solidFill>
            <a:schemeClr val="tx1"/>
          </a:solidFill>
          <a:latin typeface="+mn-lt"/>
          <a:ea typeface="+mn-ea"/>
          <a:cs typeface="+mn-cs"/>
        </a:defRPr>
      </a:lvl5pPr>
      <a:lvl6pPr marL="2281461" algn="l" defTabSz="912583" rtl="0" eaLnBrk="1" latinLnBrk="0" hangingPunct="1">
        <a:defRPr sz="1800" kern="1200">
          <a:solidFill>
            <a:schemeClr val="tx1"/>
          </a:solidFill>
          <a:latin typeface="+mn-lt"/>
          <a:ea typeface="+mn-ea"/>
          <a:cs typeface="+mn-cs"/>
        </a:defRPr>
      </a:lvl6pPr>
      <a:lvl7pPr marL="2737751" algn="l" defTabSz="912583" rtl="0" eaLnBrk="1" latinLnBrk="0" hangingPunct="1">
        <a:defRPr sz="1800" kern="1200">
          <a:solidFill>
            <a:schemeClr val="tx1"/>
          </a:solidFill>
          <a:latin typeface="+mn-lt"/>
          <a:ea typeface="+mn-ea"/>
          <a:cs typeface="+mn-cs"/>
        </a:defRPr>
      </a:lvl7pPr>
      <a:lvl8pPr marL="3194045" algn="l" defTabSz="912583" rtl="0" eaLnBrk="1" latinLnBrk="0" hangingPunct="1">
        <a:defRPr sz="1800" kern="1200">
          <a:solidFill>
            <a:schemeClr val="tx1"/>
          </a:solidFill>
          <a:latin typeface="+mn-lt"/>
          <a:ea typeface="+mn-ea"/>
          <a:cs typeface="+mn-cs"/>
        </a:defRPr>
      </a:lvl8pPr>
      <a:lvl9pPr marL="3650335" algn="l" defTabSz="91258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
          <p:cNvSpPr txBox="1">
            <a:spLocks/>
          </p:cNvSpPr>
          <p:nvPr/>
        </p:nvSpPr>
        <p:spPr>
          <a:xfrm>
            <a:off x="3906943" y="756175"/>
            <a:ext cx="4856479" cy="4733588"/>
          </a:xfrm>
          <a:prstGeom prst="rect">
            <a:avLst/>
          </a:prstGeom>
        </p:spPr>
        <p:txBody>
          <a:bodyPr/>
          <a:lstStyle>
            <a:lvl1pPr marL="340795" indent="-340795" algn="l" rtl="0" eaLnBrk="1" fontAlgn="base" hangingPunct="1">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0234" indent="-283732" algn="l" rtl="0" eaLnBrk="1" fontAlgn="base" hangingPunct="1">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38095" indent="-226672"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594598" indent="-226672"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1104" indent="-226672"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07205"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3060"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8914"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4769" indent="-227932" algn="l" defTabSz="911711"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a:spcBef>
                <a:spcPts val="0"/>
              </a:spcBef>
              <a:buFont typeface="Arial" charset="0"/>
              <a:buNone/>
            </a:pPr>
            <a:r>
              <a:rPr lang="en-US" sz="1100" dirty="0">
                <a:solidFill>
                  <a:srgbClr val="000000"/>
                </a:solidFill>
              </a:rPr>
              <a:t>Scientific Achievement:</a:t>
            </a:r>
          </a:p>
          <a:p>
            <a:pPr marL="0">
              <a:spcBef>
                <a:spcPts val="0"/>
              </a:spcBef>
              <a:buFont typeface="Arial" charset="0"/>
              <a:buNone/>
            </a:pPr>
            <a:endParaRPr lang="en-US" sz="1100" dirty="0">
              <a:solidFill>
                <a:srgbClr val="106636"/>
              </a:solidFill>
            </a:endParaRPr>
          </a:p>
          <a:p>
            <a:pPr marL="0">
              <a:spcBef>
                <a:spcPts val="0"/>
              </a:spcBef>
              <a:buFont typeface="Arial" charset="0"/>
              <a:buNone/>
            </a:pPr>
            <a:r>
              <a:rPr lang="en-US" sz="900" dirty="0">
                <a:solidFill>
                  <a:srgbClr val="002060"/>
                </a:solidFill>
                <a:latin typeface="Segoe UI" panose="020B0502040204020203" pitchFamily="34" charset="0"/>
                <a:ea typeface="Segoe UI" panose="020B0502040204020203" pitchFamily="34" charset="0"/>
                <a:cs typeface="Segoe UI" panose="020B0502040204020203" pitchFamily="34" charset="0"/>
              </a:rPr>
              <a:t>A combination of neutron diffraction, x-ray diffraction,  and heat capacity measurements in conjunction with first principles calculations were used to show that the LaCu</a:t>
            </a:r>
            <a:r>
              <a:rPr lang="en-US" sz="900" baseline="-25000" dirty="0">
                <a:solidFill>
                  <a:srgbClr val="002060"/>
                </a:solidFill>
                <a:latin typeface="Segoe UI" panose="020B0502040204020203" pitchFamily="34" charset="0"/>
                <a:ea typeface="Segoe UI" panose="020B0502040204020203" pitchFamily="34" charset="0"/>
                <a:cs typeface="Segoe UI" panose="020B0502040204020203" pitchFamily="34" charset="0"/>
              </a:rPr>
              <a:t>6-x</a:t>
            </a:r>
            <a:r>
              <a:rPr lang="en-US" sz="900" dirty="0">
                <a:solidFill>
                  <a:srgbClr val="002060"/>
                </a:solidFill>
                <a:latin typeface="Segoe UI" panose="020B0502040204020203" pitchFamily="34" charset="0"/>
                <a:ea typeface="Segoe UI" panose="020B0502040204020203" pitchFamily="34" charset="0"/>
                <a:cs typeface="Segoe UI" panose="020B0502040204020203" pitchFamily="34" charset="0"/>
              </a:rPr>
              <a:t>Au</a:t>
            </a:r>
            <a:r>
              <a:rPr lang="en-US" sz="900" baseline="-25000" dirty="0">
                <a:solidFill>
                  <a:srgbClr val="002060"/>
                </a:solidFill>
                <a:latin typeface="Segoe UI" panose="020B0502040204020203" pitchFamily="34" charset="0"/>
                <a:ea typeface="Segoe UI" panose="020B0502040204020203" pitchFamily="34" charset="0"/>
                <a:cs typeface="Segoe UI" panose="020B0502040204020203" pitchFamily="34" charset="0"/>
              </a:rPr>
              <a:t>x</a:t>
            </a:r>
            <a:r>
              <a:rPr lang="en-US" sz="900" dirty="0">
                <a:solidFill>
                  <a:srgbClr val="002060"/>
                </a:solidFill>
                <a:latin typeface="Segoe UI" panose="020B0502040204020203" pitchFamily="34" charset="0"/>
                <a:ea typeface="Segoe UI" panose="020B0502040204020203" pitchFamily="34" charset="0"/>
                <a:cs typeface="Segoe UI" panose="020B0502040204020203" pitchFamily="34" charset="0"/>
              </a:rPr>
              <a:t> system hosts the first known example of an elastic quantum critical point. Neutron and x-ray diffraction measurements were performed to study the structural properties as a function of temperature and Au-composition. First principle calculations confirm that the phase transition is driven by an elastic instability and is independent of electronic properties. Heat capacity measurements indicate the presence of quantum fluctuations at the critical composition</a:t>
            </a:r>
            <a:r>
              <a:rPr lang="en-US" sz="900" dirty="0">
                <a:solidFill>
                  <a:srgbClr val="002060"/>
                </a:solidFill>
                <a:latin typeface="Segoe UI Semibold" panose="020B0702040204020203" pitchFamily="34" charset="0"/>
                <a:ea typeface="Segoe UI Symbol" panose="020B0502040204020203" pitchFamily="34" charset="0"/>
              </a:rPr>
              <a:t>. </a:t>
            </a:r>
            <a:endParaRPr lang="en-US" sz="1000" dirty="0">
              <a:solidFill>
                <a:srgbClr val="002060"/>
              </a:solidFill>
              <a:latin typeface="Segoe UI Semibold" panose="020B0702040204020203" pitchFamily="34" charset="0"/>
              <a:ea typeface="Segoe UI Symbol" panose="020B0502040204020203" pitchFamily="34" charset="0"/>
            </a:endParaRPr>
          </a:p>
          <a:p>
            <a:pPr marL="0">
              <a:spcBef>
                <a:spcPts val="0"/>
              </a:spcBef>
              <a:buFont typeface="Arial" charset="0"/>
              <a:buNone/>
            </a:pPr>
            <a:endParaRPr lang="en-US" sz="1050" b="1" dirty="0">
              <a:solidFill>
                <a:srgbClr val="002060"/>
              </a:solidFill>
              <a:latin typeface="Segoe UI Semibold" panose="020B0702040204020203" pitchFamily="34" charset="0"/>
              <a:ea typeface="Segoe UI Symbol" panose="020B0502040204020203" pitchFamily="34" charset="0"/>
            </a:endParaRPr>
          </a:p>
          <a:p>
            <a:pPr marL="0" lvl="1" indent="0" algn="just">
              <a:spcBef>
                <a:spcPts val="0"/>
              </a:spcBef>
              <a:buFont typeface="Arial" charset="0"/>
              <a:buNone/>
            </a:pPr>
            <a:r>
              <a:rPr lang="en-US" sz="1100" b="1" dirty="0">
                <a:solidFill>
                  <a:schemeClr val="tx1"/>
                </a:solidFill>
              </a:rPr>
              <a:t>Significance and Impact</a:t>
            </a:r>
            <a:r>
              <a:rPr lang="en-US" sz="1100" b="1" dirty="0">
                <a:solidFill>
                  <a:srgbClr val="106636"/>
                </a:solidFill>
              </a:rPr>
              <a:t>:</a:t>
            </a:r>
          </a:p>
          <a:p>
            <a:pPr marL="0" lvl="1" indent="0" algn="just">
              <a:spcBef>
                <a:spcPts val="0"/>
              </a:spcBef>
              <a:buFont typeface="Arial" charset="0"/>
              <a:buNone/>
            </a:pPr>
            <a:endParaRPr lang="en-US" sz="1050" b="1" dirty="0">
              <a:solidFill>
                <a:srgbClr val="106636"/>
              </a:solidFill>
            </a:endParaRPr>
          </a:p>
          <a:p>
            <a:pPr marL="0" lvl="1" indent="0" algn="just">
              <a:spcBef>
                <a:spcPts val="0"/>
              </a:spcBef>
              <a:buNone/>
            </a:pPr>
            <a:r>
              <a:rPr lang="en-US" sz="900" b="1" dirty="0">
                <a:solidFill>
                  <a:srgbClr val="002060"/>
                </a:solidFill>
                <a:latin typeface="Segoe UI" panose="020B0502040204020203" pitchFamily="34" charset="0"/>
                <a:ea typeface="Segoe UI" panose="020B0502040204020203" pitchFamily="34" charset="0"/>
                <a:cs typeface="Segoe UI" panose="020B0502040204020203" pitchFamily="34" charset="0"/>
              </a:rPr>
              <a:t>Quantum phase transitions occur at absolute zero, but have dramatic consequences at finite temperatures. In particular, quantum phase transitions are widely recognized as generators of novel phases of matter ranging from high temperature superconductivity to quantum spin liquids. Beyond being the first example of an elastic quantum critical point, the quantum critical point identified in this work is noteworthy in that it appears to be uncommonly free from nearby competing phases and therefore provide a unique opportunity to investigate the physics of quantum phase transitions. </a:t>
            </a:r>
          </a:p>
          <a:p>
            <a:pPr marL="0" lvl="1" indent="0" algn="just">
              <a:spcBef>
                <a:spcPts val="0"/>
              </a:spcBef>
              <a:buNone/>
            </a:pPr>
            <a:endParaRPr lang="en-US" sz="600" dirty="0"/>
          </a:p>
          <a:p>
            <a:pPr marL="0" lvl="1" indent="0" algn="just">
              <a:spcBef>
                <a:spcPts val="0"/>
              </a:spcBef>
              <a:buNone/>
            </a:pPr>
            <a:endParaRPr lang="en-US" sz="600" dirty="0"/>
          </a:p>
          <a:p>
            <a:pPr marL="0" lvl="1" indent="0" algn="just">
              <a:spcBef>
                <a:spcPts val="0"/>
              </a:spcBef>
              <a:buFont typeface="Arial" charset="0"/>
              <a:buNone/>
            </a:pPr>
            <a:r>
              <a:rPr lang="en-US" sz="1100" b="1" dirty="0">
                <a:solidFill>
                  <a:srgbClr val="000000"/>
                </a:solidFill>
                <a:latin typeface="Arial"/>
                <a:cs typeface="Arial"/>
              </a:rPr>
              <a:t>Research Details:</a:t>
            </a:r>
          </a:p>
          <a:p>
            <a:pPr marL="285750" lvl="1" indent="-285750" algn="just">
              <a:spcBef>
                <a:spcPts val="0"/>
              </a:spcBef>
              <a:buFont typeface="Arial" panose="020B0604020202020204" pitchFamily="34" charset="0"/>
              <a:buChar char="•"/>
            </a:pPr>
            <a:r>
              <a:rPr lang="en-US" sz="900" b="1" dirty="0">
                <a:solidFill>
                  <a:srgbClr val="002060"/>
                </a:solidFill>
                <a:latin typeface="Segoe UI" panose="020B0502040204020203" pitchFamily="34" charset="0"/>
                <a:ea typeface="Segoe UI" panose="020B0502040204020203" pitchFamily="34" charset="0"/>
                <a:cs typeface="Segoe UI" panose="020B0502040204020203" pitchFamily="34" charset="0"/>
              </a:rPr>
              <a:t>The structural properties were probed with neutron and x-ray diffraction.</a:t>
            </a:r>
          </a:p>
          <a:p>
            <a:pPr marL="285750" lvl="1" indent="-285750" algn="just">
              <a:spcBef>
                <a:spcPts val="0"/>
              </a:spcBef>
              <a:buFont typeface="Arial" panose="020B0604020202020204" pitchFamily="34" charset="0"/>
              <a:buChar char="•"/>
            </a:pPr>
            <a:r>
              <a:rPr lang="en-US" sz="900" b="1" dirty="0">
                <a:solidFill>
                  <a:srgbClr val="002060"/>
                </a:solidFill>
                <a:latin typeface="Segoe UI" panose="020B0502040204020203" pitchFamily="34" charset="0"/>
                <a:ea typeface="Segoe UI" panose="020B0502040204020203" pitchFamily="34" charset="0"/>
                <a:cs typeface="Segoe UI" panose="020B0502040204020203" pitchFamily="34" charset="0"/>
              </a:rPr>
              <a:t>Density functional theory (DFT) calculations provides insight into the characteristics of structural phase transition. </a:t>
            </a:r>
          </a:p>
          <a:p>
            <a:pPr marL="285750" lvl="1" indent="-285750" algn="just">
              <a:spcBef>
                <a:spcPts val="0"/>
              </a:spcBef>
              <a:buFont typeface="Arial" panose="020B0604020202020204" pitchFamily="34" charset="0"/>
              <a:buChar char="•"/>
            </a:pPr>
            <a:r>
              <a:rPr lang="en-US" sz="900" b="1" dirty="0">
                <a:solidFill>
                  <a:srgbClr val="002060"/>
                </a:solidFill>
                <a:latin typeface="Segoe UI" panose="020B0502040204020203" pitchFamily="34" charset="0"/>
                <a:ea typeface="Segoe UI" panose="020B0502040204020203" pitchFamily="34" charset="0"/>
                <a:cs typeface="Segoe UI" panose="020B0502040204020203" pitchFamily="34" charset="0"/>
              </a:rPr>
              <a:t>Heat capacity measurements were performed to measure the thermodynamic properties near the elastic QCP. </a:t>
            </a:r>
            <a:endParaRPr lang="en-US" sz="1000" b="1" dirty="0">
              <a:solidFill>
                <a:srgbClr val="002060"/>
              </a:solidFill>
              <a:latin typeface="Segoe UI" panose="020B0502040204020203" pitchFamily="34" charset="0"/>
              <a:ea typeface="Segoe UI" panose="020B0502040204020203" pitchFamily="34" charset="0"/>
              <a:cs typeface="Segoe UI" panose="020B0502040204020203" pitchFamily="34" charset="0"/>
            </a:endParaRPr>
          </a:p>
        </p:txBody>
      </p:sp>
      <p:sp>
        <p:nvSpPr>
          <p:cNvPr id="16" name="Title 2"/>
          <p:cNvSpPr txBox="1">
            <a:spLocks/>
          </p:cNvSpPr>
          <p:nvPr/>
        </p:nvSpPr>
        <p:spPr>
          <a:xfrm>
            <a:off x="0" y="106875"/>
            <a:ext cx="9116438" cy="448235"/>
          </a:xfrm>
          <a:prstGeom prst="rect">
            <a:avLst/>
          </a:prstGeom>
        </p:spPr>
        <p:txBody>
          <a:bodyPr/>
          <a:lstStyle>
            <a:lvl1pPr algn="ctr" rtl="0" eaLnBrk="1" fontAlgn="base" hangingPunct="1">
              <a:spcBef>
                <a:spcPct val="0"/>
              </a:spcBef>
              <a:spcAft>
                <a:spcPct val="0"/>
              </a:spcAft>
              <a:defRPr sz="2400" kern="1200">
                <a:solidFill>
                  <a:srgbClr val="106636"/>
                </a:solidFill>
                <a:latin typeface="Arial" pitchFamily="34" charset="0"/>
                <a:ea typeface="+mj-ea"/>
                <a:cs typeface="Arial" pitchFamily="34" charset="0"/>
              </a:defRPr>
            </a:lvl1pPr>
            <a:lvl2pPr algn="ctr" rtl="0" eaLnBrk="1" fontAlgn="base" hangingPunct="1">
              <a:spcBef>
                <a:spcPct val="0"/>
              </a:spcBef>
              <a:spcAft>
                <a:spcPct val="0"/>
              </a:spcAft>
              <a:defRPr sz="2400">
                <a:solidFill>
                  <a:srgbClr val="106636"/>
                </a:solidFill>
                <a:latin typeface="Arial" charset="0"/>
                <a:cs typeface="Arial" charset="0"/>
              </a:defRPr>
            </a:lvl2pPr>
            <a:lvl3pPr algn="ctr" rtl="0" eaLnBrk="1" fontAlgn="base" hangingPunct="1">
              <a:spcBef>
                <a:spcPct val="0"/>
              </a:spcBef>
              <a:spcAft>
                <a:spcPct val="0"/>
              </a:spcAft>
              <a:defRPr sz="2400">
                <a:solidFill>
                  <a:srgbClr val="106636"/>
                </a:solidFill>
                <a:latin typeface="Arial" charset="0"/>
                <a:cs typeface="Arial" charset="0"/>
              </a:defRPr>
            </a:lvl3pPr>
            <a:lvl4pPr algn="ctr" rtl="0" eaLnBrk="1" fontAlgn="base" hangingPunct="1">
              <a:spcBef>
                <a:spcPct val="0"/>
              </a:spcBef>
              <a:spcAft>
                <a:spcPct val="0"/>
              </a:spcAft>
              <a:defRPr sz="2400">
                <a:solidFill>
                  <a:srgbClr val="106636"/>
                </a:solidFill>
                <a:latin typeface="Arial" charset="0"/>
                <a:cs typeface="Arial" charset="0"/>
              </a:defRPr>
            </a:lvl4pPr>
            <a:lvl5pPr algn="ctr" rtl="0" eaLnBrk="1" fontAlgn="base" hangingPunct="1">
              <a:spcBef>
                <a:spcPct val="0"/>
              </a:spcBef>
              <a:spcAft>
                <a:spcPct val="0"/>
              </a:spcAft>
              <a:defRPr sz="2400">
                <a:solidFill>
                  <a:srgbClr val="106636"/>
                </a:solidFill>
                <a:latin typeface="Arial" charset="0"/>
                <a:cs typeface="Arial" charset="0"/>
              </a:defRPr>
            </a:lvl5pPr>
            <a:lvl6pPr marL="455855" algn="ctr" rtl="0" eaLnBrk="1" fontAlgn="base" hangingPunct="1">
              <a:spcBef>
                <a:spcPct val="0"/>
              </a:spcBef>
              <a:spcAft>
                <a:spcPct val="0"/>
              </a:spcAft>
              <a:defRPr sz="2400">
                <a:solidFill>
                  <a:srgbClr val="106636"/>
                </a:solidFill>
                <a:latin typeface="Arial" charset="0"/>
                <a:cs typeface="Arial" charset="0"/>
              </a:defRPr>
            </a:lvl6pPr>
            <a:lvl7pPr marL="911711" algn="ctr" rtl="0" eaLnBrk="1" fontAlgn="base" hangingPunct="1">
              <a:spcBef>
                <a:spcPct val="0"/>
              </a:spcBef>
              <a:spcAft>
                <a:spcPct val="0"/>
              </a:spcAft>
              <a:defRPr sz="2400">
                <a:solidFill>
                  <a:srgbClr val="106636"/>
                </a:solidFill>
                <a:latin typeface="Arial" charset="0"/>
                <a:cs typeface="Arial" charset="0"/>
              </a:defRPr>
            </a:lvl7pPr>
            <a:lvl8pPr marL="1367560" algn="ctr" rtl="0" eaLnBrk="1" fontAlgn="base" hangingPunct="1">
              <a:spcBef>
                <a:spcPct val="0"/>
              </a:spcBef>
              <a:spcAft>
                <a:spcPct val="0"/>
              </a:spcAft>
              <a:defRPr sz="2400">
                <a:solidFill>
                  <a:srgbClr val="106636"/>
                </a:solidFill>
                <a:latin typeface="Arial" charset="0"/>
                <a:cs typeface="Arial" charset="0"/>
              </a:defRPr>
            </a:lvl8pPr>
            <a:lvl9pPr marL="1823420" algn="ctr" rtl="0" eaLnBrk="1" fontAlgn="base" hangingPunct="1">
              <a:spcBef>
                <a:spcPct val="0"/>
              </a:spcBef>
              <a:spcAft>
                <a:spcPct val="0"/>
              </a:spcAft>
              <a:defRPr sz="2400">
                <a:solidFill>
                  <a:srgbClr val="106636"/>
                </a:solidFill>
                <a:latin typeface="Arial" charset="0"/>
                <a:cs typeface="Arial" charset="0"/>
              </a:defRPr>
            </a:lvl9pPr>
          </a:lstStyle>
          <a:p>
            <a:r>
              <a:rPr lang="en-US" sz="2200" b="1" dirty="0">
                <a:solidFill>
                  <a:schemeClr val="tx1"/>
                </a:solidFill>
              </a:rPr>
              <a:t>Candidate Elastic Quantum Critical Point in LaCu</a:t>
            </a:r>
            <a:r>
              <a:rPr lang="en-US" sz="2200" b="1" baseline="-25000" dirty="0">
                <a:solidFill>
                  <a:schemeClr val="tx1"/>
                </a:solidFill>
              </a:rPr>
              <a:t>6-x</a:t>
            </a:r>
            <a:r>
              <a:rPr lang="en-US" sz="2200" b="1" dirty="0">
                <a:solidFill>
                  <a:schemeClr val="tx1"/>
                </a:solidFill>
              </a:rPr>
              <a:t>Au</a:t>
            </a:r>
            <a:r>
              <a:rPr lang="en-US" sz="2200" b="1" baseline="-25000" dirty="0">
                <a:solidFill>
                  <a:schemeClr val="tx1"/>
                </a:solidFill>
              </a:rPr>
              <a:t>x</a:t>
            </a:r>
          </a:p>
        </p:txBody>
      </p:sp>
      <p:pic>
        <p:nvPicPr>
          <p:cNvPr id="1026" name="Picture 2" descr="Image result for university of tennessee physics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0" y="6336745"/>
            <a:ext cx="809204"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191000" y="6343760"/>
            <a:ext cx="457200" cy="41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descr="Image resul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17316" y="6324600"/>
            <a:ext cx="457200"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Image result for advanced photon source argonne 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67400" y="6340240"/>
            <a:ext cx="935566" cy="457200"/>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438129" y="894815"/>
            <a:ext cx="3274197" cy="2729245"/>
            <a:chOff x="-199478" y="862931"/>
            <a:chExt cx="3274197" cy="2729245"/>
          </a:xfrm>
        </p:grpSpPr>
        <p:pic>
          <p:nvPicPr>
            <p:cNvPr id="32"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99478" y="862931"/>
              <a:ext cx="3048001" cy="22281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1" name="TextBox 40"/>
            <p:cNvSpPr txBox="1"/>
            <p:nvPr/>
          </p:nvSpPr>
          <p:spPr>
            <a:xfrm>
              <a:off x="-199478" y="3176678"/>
              <a:ext cx="3274197" cy="415498"/>
            </a:xfrm>
            <a:prstGeom prst="rect">
              <a:avLst/>
            </a:prstGeom>
            <a:noFill/>
          </p:spPr>
          <p:txBody>
            <a:bodyPr wrap="square" rtlCol="0">
              <a:spAutoFit/>
            </a:bodyPr>
            <a:lstStyle/>
            <a:p>
              <a:r>
                <a:rPr lang="en-US" sz="700" b="1" dirty="0"/>
                <a:t>Phase diagram of LaCu</a:t>
              </a:r>
              <a:r>
                <a:rPr lang="en-US" sz="700" b="1" baseline="-25000" dirty="0"/>
                <a:t>6-x</a:t>
              </a:r>
              <a:r>
                <a:rPr lang="en-US" sz="700" b="1" dirty="0"/>
                <a:t>Au</a:t>
              </a:r>
              <a:r>
                <a:rPr lang="en-US" sz="700" b="1" baseline="-25000" dirty="0"/>
                <a:t>x. </a:t>
              </a:r>
              <a:r>
                <a:rPr lang="en-US" sz="700" b="1" dirty="0" err="1"/>
                <a:t>T</a:t>
              </a:r>
              <a:r>
                <a:rPr lang="en-US" sz="700" b="1" baseline="-25000" dirty="0" err="1"/>
                <a:t>s</a:t>
              </a:r>
              <a:r>
                <a:rPr lang="en-US" sz="700" b="1" dirty="0"/>
                <a:t> decreases linearly with Au-composition until a complete termination of the monoclinic phase occurs at the critical composition x = 0.3. </a:t>
              </a:r>
            </a:p>
          </p:txBody>
        </p:sp>
      </p:grpSp>
      <p:grpSp>
        <p:nvGrpSpPr>
          <p:cNvPr id="10" name="Group 9"/>
          <p:cNvGrpSpPr/>
          <p:nvPr/>
        </p:nvGrpSpPr>
        <p:grpSpPr>
          <a:xfrm>
            <a:off x="457200" y="3599675"/>
            <a:ext cx="3211741" cy="2516023"/>
            <a:chOff x="1628406" y="852585"/>
            <a:chExt cx="3211741" cy="2516023"/>
          </a:xfrm>
        </p:grpSpPr>
        <p:pic>
          <p:nvPicPr>
            <p:cNvPr id="34"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28406" y="852585"/>
              <a:ext cx="3067072" cy="21759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800755" y="3030054"/>
              <a:ext cx="3039392" cy="338554"/>
            </a:xfrm>
            <a:prstGeom prst="rect">
              <a:avLst/>
            </a:prstGeom>
            <a:noFill/>
          </p:spPr>
          <p:txBody>
            <a:bodyPr wrap="square" rtlCol="0">
              <a:spAutoFit/>
            </a:bodyPr>
            <a:lstStyle/>
            <a:p>
              <a:r>
                <a:rPr lang="en-US" sz="800" b="1" dirty="0"/>
                <a:t>The phonon heat capacity (</a:t>
              </a:r>
              <a:r>
                <a:rPr lang="el-GR" sz="800" b="1" dirty="0"/>
                <a:t>β</a:t>
              </a:r>
              <a:r>
                <a:rPr lang="en-US" sz="800" b="1" dirty="0"/>
                <a:t>)  is maximum at the critical  composition x = 0.3 , as expected for an elastic QCP.  </a:t>
              </a:r>
            </a:p>
          </p:txBody>
        </p:sp>
      </p:grpSp>
      <p:sp>
        <p:nvSpPr>
          <p:cNvPr id="6" name="Rectangle 5"/>
          <p:cNvSpPr/>
          <p:nvPr/>
        </p:nvSpPr>
        <p:spPr>
          <a:xfrm>
            <a:off x="3962400" y="5623255"/>
            <a:ext cx="5009567" cy="646331"/>
          </a:xfrm>
          <a:prstGeom prst="rect">
            <a:avLst/>
          </a:prstGeom>
        </p:spPr>
        <p:txBody>
          <a:bodyPr wrap="square">
            <a:spAutoFit/>
          </a:bodyPr>
          <a:lstStyle/>
          <a:p>
            <a:r>
              <a:rPr lang="en-US" sz="900" dirty="0"/>
              <a:t>L. </a:t>
            </a:r>
            <a:r>
              <a:rPr lang="en-US" sz="900" dirty="0" err="1"/>
              <a:t>Poudel</a:t>
            </a:r>
            <a:r>
              <a:rPr lang="en-US" sz="900" dirty="0"/>
              <a:t>, A. F. May, M. R. Koehler, M. A. McGuire, S. </a:t>
            </a:r>
            <a:r>
              <a:rPr lang="en-US" sz="900" dirty="0" err="1"/>
              <a:t>Mukhopadhyay</a:t>
            </a:r>
            <a:r>
              <a:rPr lang="en-US" sz="900" dirty="0"/>
              <a:t>, S. Calder, R. E. </a:t>
            </a:r>
            <a:r>
              <a:rPr lang="en-US" sz="900" dirty="0" err="1"/>
              <a:t>Baumbach</a:t>
            </a:r>
            <a:r>
              <a:rPr lang="en-US" sz="900" dirty="0"/>
              <a:t>, R. Mukherjee, D. </a:t>
            </a:r>
            <a:r>
              <a:rPr lang="en-US" sz="900" dirty="0" err="1"/>
              <a:t>Sapkota</a:t>
            </a:r>
            <a:r>
              <a:rPr lang="en-US" sz="900" dirty="0"/>
              <a:t>, C. de la Cruz, D. J. Singh, D. </a:t>
            </a:r>
            <a:r>
              <a:rPr lang="en-US" sz="900" dirty="0" err="1"/>
              <a:t>Mandrus</a:t>
            </a:r>
            <a:r>
              <a:rPr lang="en-US" sz="900" dirty="0"/>
              <a:t>, and A. D. Christianson,  Phys. Rev. Lett. 117 235701 (2016)</a:t>
            </a:r>
          </a:p>
          <a:p>
            <a:endParaRPr lang="en-US" sz="900" dirty="0"/>
          </a:p>
        </p:txBody>
      </p:sp>
      <p:sp>
        <p:nvSpPr>
          <p:cNvPr id="8" name="Rectangle 7"/>
          <p:cNvSpPr/>
          <p:nvPr/>
        </p:nvSpPr>
        <p:spPr>
          <a:xfrm>
            <a:off x="3987092" y="4952420"/>
            <a:ext cx="4852108" cy="507831"/>
          </a:xfrm>
          <a:prstGeom prst="rect">
            <a:avLst/>
          </a:prstGeom>
        </p:spPr>
        <p:txBody>
          <a:bodyPr wrap="square">
            <a:spAutoFit/>
          </a:bodyPr>
          <a:lstStyle/>
          <a:p>
            <a:pPr lvl="0"/>
            <a:r>
              <a:rPr lang="en-US" sz="900" b="1" dirty="0">
                <a:solidFill>
                  <a:prstClr val="black"/>
                </a:solidFill>
              </a:rPr>
              <a:t>The neutron scattering experiments were performed at HB-2A of High Flux Isotope Reactor (HFIR) at Oak Ridge National Laboratory (ORNL).  Synchrotron x-ray diffraction measurements were performed at 11-BM of Advanced Photon Source (APS) of Argonne National Laboratory (ANL)</a:t>
            </a:r>
          </a:p>
        </p:txBody>
      </p:sp>
    </p:spTree>
    <p:extLst>
      <p:ext uri="{BB962C8B-B14F-4D97-AF65-F5344CB8AC3E}">
        <p14:creationId xmlns:p14="http://schemas.microsoft.com/office/powerpoint/2010/main" val="379271658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11046</TotalTime>
  <Words>421</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vt:i4>
      </vt:variant>
    </vt:vector>
  </HeadingPairs>
  <TitlesOfParts>
    <vt:vector size="9" baseType="lpstr">
      <vt:lpstr>Arial</vt:lpstr>
      <vt:lpstr>Calibri</vt:lpstr>
      <vt:lpstr>Segoe UI</vt:lpstr>
      <vt:lpstr>Segoe UI Semibold</vt:lpstr>
      <vt:lpstr>Segoe UI Symbol</vt:lpstr>
      <vt:lpstr>1_Office Theme</vt:lpstr>
      <vt:lpstr>14_Office Theme</vt:lpstr>
      <vt:lpstr>15_Office Theme</vt:lpstr>
      <vt:lpstr>PowerPoint Presentation</vt:lpstr>
    </vt:vector>
  </TitlesOfParts>
  <Company>ORNL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Quantum Tunneling of Ultraconfined Water</dc:title>
  <dc:creator>Rumsey, Jeremy P.</dc:creator>
  <cp:lastModifiedBy>Draupada Poudel</cp:lastModifiedBy>
  <cp:revision>109</cp:revision>
  <cp:lastPrinted>2016-04-20T14:11:35Z</cp:lastPrinted>
  <dcterms:created xsi:type="dcterms:W3CDTF">2016-03-30T15:10:02Z</dcterms:created>
  <dcterms:modified xsi:type="dcterms:W3CDTF">2017-04-21T14:37:02Z</dcterms:modified>
</cp:coreProperties>
</file>