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90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79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6.xml" ContentType="application/vnd.openxmlformats-officedocument.presentationml.slide+xml"/>
  <Override PartName="/ppt/slides/slide63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0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8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51.xml" ContentType="application/vnd.openxmlformats-officedocument.presentationml.slide+xml"/>
  <Override PartName="/ppt/slides/slide72.xml" ContentType="application/vnd.openxmlformats-officedocument.presentationml.slide+xml"/>
  <Override PartName="/ppt/slides/slide44.xml" ContentType="application/vnd.openxmlformats-officedocument.presentationml.slide+xml"/>
  <Override PartName="/ppt/slides/slide6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71.xml" ContentType="application/vnd.openxmlformats-officedocument.presentationml.slide+xml"/>
  <Override PartName="/ppt/slides/slide33.xml" ContentType="application/vnd.openxmlformats-officedocument.presentationml.slide+xml"/>
  <Override PartName="/ppt/slides/slide61.xml" ContentType="application/vnd.openxmlformats-officedocument.presentationml.slide+xml"/>
  <Override PartName="/ppt/slides/_rels/slide89.xml.rels" ContentType="application/vnd.openxmlformats-package.relationships+xml"/>
  <Override PartName="/ppt/slides/_rels/slide88.xml.rels" ContentType="application/vnd.openxmlformats-package.relationships+xml"/>
  <Override PartName="/ppt/slides/_rels/slide86.xml.rels" ContentType="application/vnd.openxmlformats-package.relationships+xml"/>
  <Override PartName="/ppt/slides/_rels/slide85.xml.rels" ContentType="application/vnd.openxmlformats-package.relationships+xml"/>
  <Override PartName="/ppt/slides/_rels/slide83.xml.rels" ContentType="application/vnd.openxmlformats-package.relationships+xml"/>
  <Override PartName="/ppt/slides/_rels/slide79.xml.rels" ContentType="application/vnd.openxmlformats-package.relationships+xml"/>
  <Override PartName="/ppt/slides/_rels/slide84.xml.rels" ContentType="application/vnd.openxmlformats-package.relationships+xml"/>
  <Override PartName="/ppt/slides/_rels/slide76.xml.rels" ContentType="application/vnd.openxmlformats-package.relationships+xml"/>
  <Override PartName="/ppt/slides/_rels/slide65.xml.rels" ContentType="application/vnd.openxmlformats-package.relationships+xml"/>
  <Override PartName="/ppt/slides/_rels/slide90.xml.rels" ContentType="application/vnd.openxmlformats-package.relationships+xml"/>
  <Override PartName="/ppt/slides/_rels/slide62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72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4.xml.rels" ContentType="application/vnd.openxmlformats-package.relationships+xml"/>
  <Override PartName="/ppt/slides/_rels/slide80.xml.rels" ContentType="application/vnd.openxmlformats-package.relationships+xml"/>
  <Override PartName="/ppt/slides/_rels/slide78.xml.rels" ContentType="application/vnd.openxmlformats-package.relationships+xml"/>
  <Override PartName="/ppt/slides/_rels/slide53.xml.rels" ContentType="application/vnd.openxmlformats-package.relationships+xml"/>
  <Override PartName="/ppt/slides/_rels/slide64.xml.rels" ContentType="application/vnd.openxmlformats-package.relationships+xml"/>
  <Override PartName="/ppt/slides/_rels/slide69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7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70.xml.rels" ContentType="application/vnd.openxmlformats-package.relationships+xml"/>
  <Override PartName="/ppt/slides/_rels/slide36.xml.rels" ContentType="application/vnd.openxmlformats-package.relationships+xml"/>
  <Override PartName="/ppt/slides/_rels/slide50.xml.rels" ContentType="application/vnd.openxmlformats-package.relationships+xml"/>
  <Override PartName="/ppt/slides/_rels/slide38.xml.rels" ContentType="application/vnd.openxmlformats-package.relationships+xml"/>
  <Override PartName="/ppt/slides/_rels/slide75.xml.rels" ContentType="application/vnd.openxmlformats-package.relationships+xml"/>
  <Override PartName="/ppt/slides/_rels/slide35.xml.rels" ContentType="application/vnd.openxmlformats-package.relationships+xml"/>
  <Override PartName="/ppt/slides/_rels/slide68.xml.rels" ContentType="application/vnd.openxmlformats-package.relationships+xml"/>
  <Override PartName="/ppt/slides/_rels/slide32.xml.rels" ContentType="application/vnd.openxmlformats-package.relationships+xml"/>
  <Override PartName="/ppt/slides/_rels/slide51.xml.rels" ContentType="application/vnd.openxmlformats-package.relationships+xml"/>
  <Override PartName="/ppt/slides/_rels/slide29.xml.rels" ContentType="application/vnd.openxmlformats-package.relationships+xml"/>
  <Override PartName="/ppt/slides/_rels/slide31.xml.rels" ContentType="application/vnd.openxmlformats-package.relationships+xml"/>
  <Override PartName="/ppt/slides/_rels/slide61.xml.rels" ContentType="application/vnd.openxmlformats-package.relationships+xml"/>
  <Override PartName="/ppt/slides/_rels/slide24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87.xml.rels" ContentType="application/vnd.openxmlformats-package.relationships+xml"/>
  <Override PartName="/ppt/slides/_rels/slide48.xml.rels" ContentType="application/vnd.openxmlformats-package.relationships+xml"/>
  <Override PartName="/ppt/slides/_rels/slide2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63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82.xml.rels" ContentType="application/vnd.openxmlformats-package.relationships+xml"/>
  <Override PartName="/ppt/slides/_rels/slide74.xml.rels" ContentType="application/vnd.openxmlformats-package.relationships+xml"/>
  <Override PartName="/ppt/slides/_rels/slide73.xml.rels" ContentType="application/vnd.openxmlformats-package.relationships+xml"/>
  <Override PartName="/ppt/slides/_rels/slide27.xml.rels" ContentType="application/vnd.openxmlformats-package.relationships+xml"/>
  <Override PartName="/ppt/slides/_rels/slide12.xml.rels" ContentType="application/vnd.openxmlformats-package.relationships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20.xml.rels" ContentType="application/vnd.openxmlformats-package.relationships+xml"/>
  <Override PartName="/ppt/slides/_rels/slide15.xml.rels" ContentType="application/vnd.openxmlformats-package.relationships+xml"/>
  <Override PartName="/ppt/slides/_rels/slide30.xml.rels" ContentType="application/vnd.openxmlformats-package.relationships+xml"/>
  <Override PartName="/ppt/slides/_rels/slide77.xml.rels" ContentType="application/vnd.openxmlformats-package.relationships+xml"/>
  <Override PartName="/ppt/slides/_rels/slide45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22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58.xml.rels" ContentType="application/vnd.openxmlformats-package.relationships+xml"/>
  <Override PartName="/ppt/slides/_rels/slide71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81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33.xml.rels" ContentType="application/vnd.openxmlformats-package.relationships+xml"/>
  <Override PartName="/ppt/slides/_rels/slide55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59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80.xml" ContentType="application/vnd.openxmlformats-officedocument.presentationml.slide+xml"/>
  <Override PartName="/ppt/slides/slide30.xml" ContentType="application/vnd.openxmlformats-officedocument.presentationml.slide+xml"/>
  <Override PartName="/ppt/slides/slide21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4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52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6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62.xml" ContentType="application/vnd.openxmlformats-officedocument.presentationml.slide+xml"/>
  <Override PartName="/ppt/slides/slide11.xml" ContentType="application/vnd.openxmlformats-officedocument.presentationml.slide+xml"/>
  <Override PartName="/ppt/slides/slide53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65.xml" ContentType="application/vnd.openxmlformats-officedocument.presentationml.slide+xml"/>
  <Override PartName="/ppt/slides/slide60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3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89.xml" ContentType="application/vnd.openxmlformats-officedocument.presentationml.slide+xml"/>
  <Override PartName="/ppt/slides/slide24.xml" ContentType="application/vnd.openxmlformats-officedocument.presentationml.slide+xml"/>
  <Override PartName="/ppt/slides/slide78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92.png" ContentType="image/png"/>
  <Override PartName="/ppt/media/image91.png" ContentType="image/png"/>
  <Override PartName="/ppt/media/image90.png" ContentType="image/png"/>
  <Override PartName="/ppt/media/image88.png" ContentType="image/png"/>
  <Override PartName="/ppt/media/image85.png" ContentType="image/png"/>
  <Override PartName="/ppt/media/image84.png" ContentType="image/png"/>
  <Override PartName="/ppt/media/image83.png" ContentType="image/png"/>
  <Override PartName="/ppt/media/image82.png" ContentType="image/png"/>
  <Override PartName="/ppt/media/image81.png" ContentType="image/png"/>
  <Override PartName="/ppt/media/image80.png" ContentType="image/png"/>
  <Override PartName="/ppt/media/image95.png" ContentType="image/png"/>
  <Override PartName="/ppt/media/image76.png" ContentType="image/png"/>
  <Override PartName="/ppt/media/image93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1.png" ContentType="image/png"/>
  <Override PartName="/ppt/media/image68.png" ContentType="image/png"/>
  <Override PartName="/ppt/media/image69.png" ContentType="image/png"/>
  <Override PartName="/ppt/media/image67.png" ContentType="image/png"/>
  <Override PartName="/ppt/media/image66.png" ContentType="image/png"/>
  <Override PartName="/ppt/media/image65.png" ContentType="image/png"/>
  <Override PartName="/ppt/media/image64.png" ContentType="image/png"/>
  <Override PartName="/ppt/media/image72.png" ContentType="image/png"/>
  <Override PartName="/ppt/media/image63.png" ContentType="image/png"/>
  <Override PartName="/ppt/media/image62.png" ContentType="image/png"/>
  <Override PartName="/ppt/media/image60.png" ContentType="image/png"/>
  <Override PartName="/ppt/media/image59.png" ContentType="image/png"/>
  <Override PartName="/ppt/media/image78.png" ContentType="image/png"/>
  <Override PartName="/ppt/media/image58.png" ContentType="image/png"/>
  <Override PartName="/ppt/media/image57.png" ContentType="image/png"/>
  <Override PartName="/ppt/media/image53.png" ContentType="image/png"/>
  <Override PartName="/ppt/media/image86.png" ContentType="image/png"/>
  <Override PartName="/ppt/media/image52.png" ContentType="image/png"/>
  <Override PartName="/ppt/media/image56.png" ContentType="image/png"/>
  <Override PartName="/ppt/media/image51.png" ContentType="image/png"/>
  <Override PartName="/ppt/media/image50.png" ContentType="image/png"/>
  <Override PartName="/ppt/media/image89.png" ContentType="image/png"/>
  <Override PartName="/ppt/media/image49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36.png" ContentType="image/png"/>
  <Override PartName="/ppt/media/image32.png" ContentType="image/png"/>
  <Override PartName="/ppt/media/image45.png" ContentType="image/png"/>
  <Override PartName="/ppt/media/image30.png" ContentType="image/png"/>
  <Override PartName="/ppt/media/image44.png" ContentType="image/png"/>
  <Override PartName="/ppt/media/image27.png" ContentType="image/png"/>
  <Override PartName="/ppt/media/image26.png" ContentType="image/png"/>
  <Override PartName="/ppt/media/image87.png" ContentType="image/png"/>
  <Override PartName="/ppt/media/image28.png" ContentType="image/png"/>
  <Override PartName="/ppt/media/image25.png" ContentType="image/png"/>
  <Override PartName="/ppt/media/image33.png" ContentType="image/png"/>
  <Override PartName="/ppt/media/image38.png" ContentType="image/png"/>
  <Override PartName="/ppt/media/image77.png" ContentType="image/png"/>
  <Override PartName="/ppt/media/image22.png" ContentType="image/png"/>
  <Override PartName="/ppt/media/image55.png" ContentType="image/png"/>
  <Override PartName="/ppt/media/image31.png" ContentType="image/png"/>
  <Override PartName="/ppt/media/image37.png" ContentType="image/png"/>
  <Override PartName="/ppt/media/image24.png" ContentType="image/png"/>
  <Override PartName="/ppt/media/image21.png" ContentType="image/png"/>
  <Override PartName="/ppt/media/image54.png" ContentType="image/png"/>
  <Override PartName="/ppt/media/image61.png" ContentType="image/png"/>
  <Override PartName="/ppt/media/image20.png" ContentType="image/png"/>
  <Override PartName="/ppt/media/image96.png" ContentType="image/png"/>
  <Override PartName="/ppt/media/image19.png" ContentType="image/png"/>
  <Override PartName="/ppt/media/image16.png" ContentType="image/png"/>
  <Override PartName="/ppt/media/image17.png" ContentType="image/png"/>
  <Override PartName="/ppt/media/image14.png" ContentType="image/png"/>
  <Override PartName="/ppt/media/image13.png" ContentType="image/png"/>
  <Override PartName="/ppt/media/image46.png" ContentType="image/png"/>
  <Override PartName="/ppt/media/image23.png" ContentType="image/png"/>
  <Override PartName="/ppt/media/image12.png" ContentType="image/png"/>
  <Override PartName="/ppt/media/image39.png" ContentType="image/png"/>
  <Override PartName="/ppt/media/image94.png" ContentType="image/png"/>
  <Override PartName="/ppt/media/image35.png" ContentType="image/png"/>
  <Override PartName="/ppt/media/image10.png" ContentType="image/png"/>
  <Override PartName="/ppt/media/image48.png" ContentType="image/png"/>
  <Override PartName="/ppt/media/image9.png" ContentType="image/png"/>
  <Override PartName="/ppt/media/image15.png" ContentType="image/png"/>
  <Override PartName="/ppt/media/image29.png" ContentType="image/png"/>
  <Override PartName="/ppt/media/image8.png" ContentType="image/png"/>
  <Override PartName="/ppt/media/image40.png" ContentType="image/png"/>
  <Override PartName="/ppt/media/image34.png" ContentType="image/png"/>
  <Override PartName="/ppt/media/image6.png" ContentType="image/png"/>
  <Override PartName="/ppt/media/image5.png" ContentType="image/png"/>
  <Override PartName="/ppt/media/image18.png" ContentType="image/png"/>
  <Override PartName="/ppt/media/image7.png" ContentType="image/png"/>
  <Override PartName="/ppt/media/image4.png" ContentType="image/png"/>
  <Override PartName="/ppt/media/image3.png" ContentType="image/png"/>
  <Override PartName="/ppt/media/image79.png" ContentType="image/png"/>
  <Override PartName="/ppt/media/image47.png" ContentType="image/png"/>
  <Override PartName="/ppt/media/image70.png" ContentType="image/png"/>
  <Override PartName="/ppt/media/image2.png" ContentType="image/png"/>
  <Override PartName="/ppt/media/image1.png" ContentType="image/png"/>
  <Override PartName="/ppt/media/image11.png" ContentType="image/png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</p:sldIdLst>
  <p:sldSz cx="6858000" cy="9144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342720" y="4909680"/>
            <a:ext cx="617184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5053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3427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342720" y="2328840"/>
            <a:ext cx="6171840" cy="49240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342720" y="2328840"/>
            <a:ext cx="6171840" cy="492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342720" y="364680"/>
            <a:ext cx="6171840" cy="7076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3427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35053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342720" y="4909680"/>
            <a:ext cx="617184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42720" y="4909680"/>
            <a:ext cx="617184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35053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3427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342720" y="2328840"/>
            <a:ext cx="6171840" cy="49240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342720" y="2328840"/>
            <a:ext cx="6171840" cy="492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subTitle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subTitle"/>
          </p:nvPr>
        </p:nvSpPr>
        <p:spPr>
          <a:xfrm>
            <a:off x="342720" y="364680"/>
            <a:ext cx="6171840" cy="7076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427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35053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342720" y="4909680"/>
            <a:ext cx="617184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42720" y="4909680"/>
            <a:ext cx="617184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35053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3427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342720" y="2328840"/>
            <a:ext cx="6171840" cy="492408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3"/>
          <a:stretch/>
        </p:blipFill>
        <p:spPr>
          <a:xfrm>
            <a:off x="342720" y="2328840"/>
            <a:ext cx="6171840" cy="492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342720" y="364680"/>
            <a:ext cx="6171840" cy="7076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3427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5302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3505320" y="49096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3505320" y="2139480"/>
            <a:ext cx="301176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342720" y="4909680"/>
            <a:ext cx="6171840" cy="252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43080" y="366840"/>
            <a:ext cx="6152760" cy="1505160"/>
          </a:xfrm>
          <a:prstGeom prst="rect">
            <a:avLst/>
          </a:prstGeom>
        </p:spPr>
        <p:txBody>
          <a:bodyPr lIns="0" rIns="0" tIns="0" bIns="0" anchor="ctr"/>
          <a:p>
            <a:r>
              <a:rPr lang="en-US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42720" y="364680"/>
            <a:ext cx="6171840" cy="152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342720" y="2139480"/>
            <a:ext cx="6171840" cy="53028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1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1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1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13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slideLayout" Target="../slideLayouts/slideLayout13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13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182880" y="91440"/>
            <a:ext cx="6583680" cy="896112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182880" y="697680"/>
            <a:ext cx="6583680" cy="6891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91440" y="91800"/>
            <a:ext cx="6583680" cy="8869320"/>
          </a:xfrm>
          <a:prstGeom prst="rect">
            <a:avLst/>
          </a:prstGeom>
          <a:ln>
            <a:noFill/>
          </a:ln>
        </p:spPr>
      </p:pic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91440" y="365760"/>
            <a:ext cx="6703200" cy="7474320"/>
          </a:xfrm>
          <a:prstGeom prst="rect">
            <a:avLst/>
          </a:prstGeom>
          <a:ln>
            <a:noFill/>
          </a:ln>
        </p:spPr>
      </p:pic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66240" y="102960"/>
            <a:ext cx="6700320" cy="8949600"/>
          </a:xfrm>
          <a:prstGeom prst="rect">
            <a:avLst/>
          </a:prstGeom>
          <a:ln>
            <a:noFill/>
          </a:ln>
        </p:spPr>
      </p:pic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91440" y="195840"/>
            <a:ext cx="6611760" cy="7850880"/>
          </a:xfrm>
          <a:prstGeom prst="rect">
            <a:avLst/>
          </a:prstGeom>
          <a:ln>
            <a:noFill/>
          </a:ln>
        </p:spPr>
      </p:pic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63360" y="256680"/>
            <a:ext cx="6703200" cy="724140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91440" y="548640"/>
            <a:ext cx="6681600" cy="6997680"/>
          </a:xfrm>
          <a:prstGeom prst="rect">
            <a:avLst/>
          </a:prstGeom>
          <a:ln>
            <a:noFill/>
          </a:ln>
        </p:spPr>
      </p:pic>
    </p:spTree>
  </p:cSld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91440" y="182880"/>
            <a:ext cx="6675120" cy="8869680"/>
          </a:xfrm>
          <a:prstGeom prst="rect">
            <a:avLst/>
          </a:prstGeom>
          <a:ln>
            <a:noFill/>
          </a:ln>
        </p:spPr>
      </p:pic>
    </p:spTree>
  </p:cSld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37800" y="76320"/>
            <a:ext cx="6857280" cy="914328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