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tif" ContentType="image/tif"/>
  <Default Extension="tiff" ContentType="image/tiff"/>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6" r:id="rId2"/>
  </p:sldMasterIdLst>
  <p:notesMasterIdLst>
    <p:notesMasterId r:id="rId54"/>
  </p:notesMasterIdLst>
  <p:sldIdLst>
    <p:sldId id="262" r:id="rId3"/>
    <p:sldId id="860" r:id="rId4"/>
    <p:sldId id="310" r:id="rId5"/>
    <p:sldId id="865" r:id="rId6"/>
    <p:sldId id="861" r:id="rId7"/>
    <p:sldId id="862" r:id="rId8"/>
    <p:sldId id="866" r:id="rId9"/>
    <p:sldId id="856" r:id="rId10"/>
    <p:sldId id="853" r:id="rId11"/>
    <p:sldId id="868" r:id="rId12"/>
    <p:sldId id="863" r:id="rId13"/>
    <p:sldId id="258" r:id="rId14"/>
    <p:sldId id="265" r:id="rId15"/>
    <p:sldId id="266" r:id="rId16"/>
    <p:sldId id="854" r:id="rId17"/>
    <p:sldId id="855" r:id="rId18"/>
    <p:sldId id="267" r:id="rId19"/>
    <p:sldId id="259" r:id="rId20"/>
    <p:sldId id="298" r:id="rId21"/>
    <p:sldId id="847" r:id="rId22"/>
    <p:sldId id="848" r:id="rId23"/>
    <p:sldId id="869" r:id="rId24"/>
    <p:sldId id="870" r:id="rId25"/>
    <p:sldId id="850" r:id="rId26"/>
    <p:sldId id="278" r:id="rId27"/>
    <p:sldId id="851" r:id="rId28"/>
    <p:sldId id="271" r:id="rId29"/>
    <p:sldId id="268" r:id="rId30"/>
    <p:sldId id="293" r:id="rId31"/>
    <p:sldId id="294" r:id="rId32"/>
    <p:sldId id="849" r:id="rId33"/>
    <p:sldId id="272" r:id="rId34"/>
    <p:sldId id="279" r:id="rId35"/>
    <p:sldId id="275" r:id="rId36"/>
    <p:sldId id="857" r:id="rId37"/>
    <p:sldId id="872" r:id="rId38"/>
    <p:sldId id="295" r:id="rId39"/>
    <p:sldId id="285" r:id="rId40"/>
    <p:sldId id="281" r:id="rId41"/>
    <p:sldId id="283" r:id="rId42"/>
    <p:sldId id="289" r:id="rId43"/>
    <p:sldId id="288" r:id="rId44"/>
    <p:sldId id="282" r:id="rId45"/>
    <p:sldId id="284" r:id="rId46"/>
    <p:sldId id="871" r:id="rId47"/>
    <p:sldId id="256" r:id="rId48"/>
    <p:sldId id="864" r:id="rId49"/>
    <p:sldId id="859" r:id="rId50"/>
    <p:sldId id="291" r:id="rId51"/>
    <p:sldId id="296" r:id="rId52"/>
    <p:sldId id="858" r:id="rId53"/>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2286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4572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6858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9144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11430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13716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16002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18288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lumOff val="-13575"/>
            </a:schemeClr>
          </a:solidFill>
        </a:fill>
      </a:tcStyle>
    </a:firstCol>
    <a:lastRow>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hueOff val="114395"/>
              <a:lumOff val="-24975"/>
            </a:schemeClr>
          </a:solidFill>
        </a:fill>
      </a:tcStyle>
    </a:firstRow>
  </a:tblStyle>
  <a:tblStyle styleId="{C7B018BB-80A7-4F77-B60F-C8B233D01FF8}" styleName="">
    <a:tblBg/>
    <a:wholeTbl>
      <a:tcTxStyle b="off" i="off">
        <a:font>
          <a:latin typeface="Helvetica Neue"/>
          <a:ea typeface="Helvetica Neue"/>
          <a:cs typeface="Helvetica Neue"/>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ff" i="off">
        <a:fontRef idx="minor">
          <a:srgbClr val="FFFFFF"/>
        </a:fontRef>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3">
              <a:hueOff val="362282"/>
              <a:satOff val="31803"/>
              <a:lumOff val="-18242"/>
            </a:schemeClr>
          </a:solidFill>
        </a:fill>
      </a:tcStyle>
    </a:firstCol>
    <a:lastRow>
      <a:tcTxStyle b="off" i="off">
        <a:font>
          <a:latin typeface="Helvetica Neue"/>
          <a:ea typeface="Helvetica Neue"/>
          <a:cs typeface="Helvetica Neue"/>
        </a:font>
        <a:srgbClr val="000000"/>
      </a:tcTxStyle>
      <a:tcStyle>
        <a:tcBdr>
          <a:left>
            <a:ln w="12700" cap="flat">
              <a:solidFill>
                <a:srgbClr val="606060"/>
              </a:solidFill>
              <a:prstDash val="solid"/>
              <a:miter lim="400000"/>
            </a:ln>
          </a:left>
          <a:right>
            <a:ln w="12700" cap="flat">
              <a:solidFill>
                <a:srgbClr val="606060"/>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EBEBEB"/>
          </a:solidFill>
        </a:fill>
      </a:tcStyle>
    </a:lastRow>
    <a:firstRow>
      <a:tcTxStyle b="off" i="off">
        <a:fontRef idx="minor">
          <a:srgbClr val="FFFFFF"/>
        </a:fontRef>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solidFill>
            <a:srgbClr val="017101"/>
          </a:solidFill>
        </a:fill>
      </a:tcStyle>
    </a:firstRow>
  </a:tblStyle>
  <a:tblStyle styleId="{EEE7283C-3CF3-47DC-8721-378D4A62B228}" styleName="">
    <a:tblBg/>
    <a:wholeTbl>
      <a:tcTxStyle b="off" i="off">
        <a:font>
          <a:latin typeface="Helvetica Neue Light"/>
          <a:ea typeface="Helvetica Neue Light"/>
          <a:cs typeface="Helvetica Neue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FAF7E9"/>
          </a:solidFill>
        </a:fill>
      </a:tcStyle>
    </a:wholeTbl>
    <a:band2H>
      <a:tcTxStyle/>
      <a:tcStyle>
        <a:tcBdr/>
        <a:fill>
          <a:solidFill>
            <a:srgbClr val="EDEADD"/>
          </a:solidFill>
        </a:fill>
      </a:tcStyle>
    </a:band2H>
    <a:firstCol>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9BA00"/>
          </a:solidFill>
        </a:fill>
      </a:tcStyle>
    </a:firstCol>
    <a:la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lastRow>
    <a:fir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firstRow>
  </a:tblStyle>
  <a:tblStyle styleId="{CF821DB8-F4EB-4A41-A1BA-3FCAFE7338EE}" styleName="">
    <a:tblBg/>
    <a:wholeTbl>
      <a:tcTxStyle b="off" i="off">
        <a:font>
          <a:latin typeface="Helvetica Neue"/>
          <a:ea typeface="Helvetica Neue"/>
          <a:cs typeface="Helvetica Neue"/>
        </a:font>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EBEBEB"/>
          </a:solidFill>
        </a:fill>
      </a:tcStyle>
    </a:wholeTbl>
    <a:band2H>
      <a:tcTxStyle/>
      <a:tcStyle>
        <a:tcBdr/>
        <a:fill>
          <a:solidFill>
            <a:srgbClr val="DADBDA"/>
          </a:solidFill>
        </a:fill>
      </a:tcStyle>
    </a:band2H>
    <a:firstCol>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chemeClr val="accent6">
              <a:hueOff val="-146070"/>
              <a:satOff val="-10048"/>
              <a:lumOff val="-30626"/>
            </a:schemeClr>
          </a:solidFill>
        </a:fill>
      </a:tcStyle>
    </a:firstCol>
    <a:la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lastRow>
    <a:fir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firstRow>
  </a:tblStyle>
  <a:tblStyle styleId="{33BA23B1-9221-436E-865A-0063620EA4FD}" styleName="">
    <a:tblBg/>
    <a:wholeTbl>
      <a:tcTxStyle b="off" i="off">
        <a:font>
          <a:latin typeface="Helvetica Neue"/>
          <a:ea typeface="Helvetica Neue"/>
          <a:cs typeface="Helvetica Neue"/>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B5B5C1"/>
          </a:solidFill>
        </a:fill>
      </a:tcStyle>
    </a:wholeTbl>
    <a:band2H>
      <a:tcTxStyle/>
      <a:tcStyle>
        <a:tcBdr/>
        <a:fill>
          <a:solidFill>
            <a:srgbClr val="9A9AA5"/>
          </a:solidFill>
        </a:fill>
      </a:tcStyle>
    </a:band2H>
    <a:firstCol>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85F"/>
          </a:solidFill>
        </a:fill>
      </a:tcStyle>
    </a:firstCol>
    <a:la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lastRow>
    <a:fir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firstRow>
  </a:tblStyle>
  <a:tblStyle styleId="{2708684C-4D16-4618-839F-0558EEFCDFE6}" styleName="">
    <a:tblBg/>
    <a:wholeTbl>
      <a:tcTxStyle b="off"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Neue"/>
          <a:ea typeface="Helvetica Neue"/>
          <a:cs typeface="Helvetica Neue"/>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8914"/>
    <p:restoredTop sz="94698"/>
  </p:normalViewPr>
  <p:slideViewPr>
    <p:cSldViewPr snapToGrid="0" snapToObjects="1">
      <p:cViewPr>
        <p:scale>
          <a:sx n="64" d="100"/>
          <a:sy n="64" d="100"/>
        </p:scale>
        <p:origin x="520"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presProps" Target="pres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tableStyles" Target="tableStyles.xml"/><Relationship Id="rId5" Type="http://schemas.openxmlformats.org/officeDocument/2006/relationships/slide" Target="slides/slide3.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theme" Target="theme/theme1.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2-14T00:13:39.454"/>
    </inkml:context>
    <inkml:brush xml:id="br0">
      <inkml:brushProperty name="width" value="0.1" units="cm"/>
      <inkml:brushProperty name="height" value="0.6" units="cm"/>
      <inkml:brushProperty name="color" value="#AB008B"/>
      <inkml:brushProperty name="inkEffects" value="pencil"/>
    </inkml:brush>
  </inkml:definitions>
  <inkml:trace contextRef="#ctx0" brushRef="#br0">0 1 16383,'0'0'0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2-14T00:18:29.499"/>
    </inkml:context>
    <inkml:brush xml:id="br0">
      <inkml:brushProperty name="width" value="0.025" units="cm"/>
      <inkml:brushProperty name="height" value="0.025" units="cm"/>
      <inkml:brushProperty name="color" value="#AB008B"/>
    </inkml:brush>
  </inkml:definitions>
  <inkml:trace contextRef="#ctx0" brushRef="#br0">0 1 24575,'0'0'0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2-14T00:14:36.095"/>
    </inkml:context>
    <inkml:brush xml:id="br0">
      <inkml:brushProperty name="width" value="0.025" units="cm"/>
      <inkml:brushProperty name="height" value="0.025" units="cm"/>
      <inkml:brushProperty name="color" value="#AB008B"/>
    </inkml:brush>
  </inkml:definitions>
  <inkml:trace contextRef="#ctx0" brushRef="#br0">76 1 24575,'0'10'0,"0"0"0,0 1 0,0-1 0,0 1 0,0 0 0,0 0 0,0-1 0,0 1 0,0 0 0,0 0 0,0-1 0,0 1 0,0 0 0,0-1 0,0 1 0,0 0 0,0 0 0,0-1 0,0 1 0,0 0 0,0 0 0,0-1 0,0 1 0,0 0 0,0 0 0,0-1 0,0 1 0,0 0 0,0-1 0,0 1 0,0 0 0,0-1 0,0 1 0,0 0 0,0-1 0,0 1 0,0 0 0,0-1 0,0 1 0,0-1 0,0 0 0,0 0 0,0 0 0,0 0 0,0 0 0,0 1 0,0 0 0,0 0 0,0 5 0,0-4 0,0 5 0,0-6 0,0-1 0,0 1 0,0 0 0,0 0 0,0-1 0,0 1 0,0 0 0,0-1 0,0 1 0,0 0 0,-11 0 0,9 0 0,-9 0 0,11 0 0,0 0 0,0-1 0,0 0 0,0 0 0,0 1 0,0-1 0,0 6 0,0 2 0,0 0 0,0 5 0,0-5 0,0 0 0,5 4 0,-3-4 0,3 0 0,0 4 0,-3-4 0,8 0 0,-9-2 0,9 1 0,-9-5 0,9 5 0,-9-7 0,4 1 0,-5 0 0,0 0 0,5-5 0,-4 3 0,4-3 0,-5 4 0,0 0 0,0 0 0,0 0 0,0 1 0,0-1 0,0 0 0,0-1 0,-5-3 0,4 3 0,-8-8 0,8 7 0,-9-6 0,5 2 0,-5-4 0,0 0 0,0 0 0,0 0 0,0 0 0,1 0 0,-1 0 0,0 0 0,5-4 0,0-2 0,5-4 0,0 1 0,0-1 0,0-1 0,0 1 0,0-1 0,0-5 0,0 4 0,0-5 0,0 1 0,0 3 0,0-3 0,0 5 0,0 1 0,0 0 0,0 0 0,0 0 0,0 0 0,0 0 0,0 0 0,0 0 0,0-1 0,0 1 0,0 0 0,0 0 0,0-6 0,0 4 0,0-5 0,0 1 0,0-2 0,0 0 0,0 1 0,0 7 0,0-1 0,0 0 0,0-3 0,0 3 0,0-3 0,0 4 0,0-6 0,0 4 0,0-4 0,0 5 0,0 1 0,0-1 0,0 0 0,0 1 0,0-1 0,0-3 0,0 3 0,0-9 0,0 8 0,0-11 0,0 11 0,0-4 0,0 5 0,0 1 0,0-1 0,0-3 0,0 2 0,0-8 0,0 8 0,0-10 0,0 9 0,0-9 0,0 10 0,0-4 0,0 5 0,0 1 0,0 0 0,0 0 0,0-1 0,0 1 0,0-7 0,0 5 0,5-5 0,-4 7 0,4-1 0,-5 0 0,4 5 0,-2-3 0,2-1 0,-4-2 0,0-2 0,0 3 0,0 1 0,0-1 0,0 10 0,0 7 0,0 5 0,0 10 0,0-3 0,0 0 0,0 5 0,0-5 0,0 0 0,0-2 0,0 1 0,0-5 0,0 4 0,0-6 0,0 1 0,0-1 0,0 0 0,0 0 0,0 0 0,0 1 0,0-1 0,0 1 0,0 0 0,0 0 0,0 5 0,0-4 0,0 5 0,0-1 0,0-4 0,0 5 0,-5-7 0,4 1 0,-4 0 0,5 0 0,0-1 0,0 1 0,0 0 0,0-1 0,0 1 0,0-1 0,0 0 0,0 0 0,0 0 0,0 1 0,0 0 0,0-1 0,0 7 0,0-5 0,0 4 0,0 1 0,0-5 0,0 5 0,0-7 0,0 1 0,0 0 0,0 0 0,0-1 0,0 1 0,0 0 0,0-1 0,0 1 0,0 0 0,0-1 0,0 1 0,0 0 0,0 0 0,0-1 0,0 1 0,0 0 0,0 0 0,0-1 0,0 1 0,0 0 0,0-1 0,0 1 0,0 0 0,0 0 0,0-1 0,0 1 0,0 0 0,0-1 0,0 0 0,0 7 0,0-6 0,0 11 0,0-9 0,0 9 0,0-4 0,0 6 0,0-7 0,0 0 0,6 0 0,-5-5 0,4 4 0,-5-5 0,0-1 0,4-4 0,2-1 0,4-5 0,-1 0 0,1 0 0,0 0 0,0 0 0,0 0 0,0 0 0,0 0 0,0 0 0,0 0 0,-4-9 0,-2 3 0,-4-15 0,0 4 0,0-14 0,0 6 0,0-6 0,0 1 0,0 4 0,0-11 0,0 11 0,0-4 0,0 6 0,0 0 0,0 6 0,0-4 0,0 10 0,0-10 0,0 10 0,0-5 0,0 6 0,0 1 0,0-1 0,0 0 0,0 0 0,0 1 0,0-1 0,0 0 0,0 0 0,0 1 0,0 0 0,0-1 0,0-5 0,0-2 0,0 0 0,0-4 0,0 4 0,0 0 0,0 1 0,0 7 0,0-1 0,0 1 0,0-1 0,-4 5 0,3-7 0,-4 7 0,5-9 0,0-2 0,0-1 0,0 0 0,0-4 0,0 10 0,0-5 0,0 7 0,0 8 0,0 8 0,0 6 0,0 9 0,0 3 0,0 2 0,0 11 0,0-12 0,0 13 0,0-13 0,0 5 0,0-12 0,0 5 0,0-11 0,0 4 0,0-5 0,0 0 0,0-1 0,0 0 0,0 0 0,0 0 0,0 0 0,0 7 0,0-5 0,0 10 0,0-10 0,0 10 0,0-9 0,0 3 0,0-5 0,0 0 0,0-1 0,0 0 0,0 0 0,0 0 0,0 0 0,-4 0 0,2 0 0,-2 1 0,4-1 0,-5 1 0,4 0 0,-4 0 0,0-1 0,4 1 0,-3 0 0,-1-1 0,4 1 0,-4 0 0,5-1 0,-5-4 0,4 3 0,-7-8 0,6 8 0,-6-8 0,2 8 0,-4-8 0,5 3 0,1-4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2-14T00:14:55.227"/>
    </inkml:context>
    <inkml:brush xml:id="br0">
      <inkml:brushProperty name="width" value="0.1" units="cm"/>
      <inkml:brushProperty name="height" value="0.1" units="cm"/>
      <inkml:brushProperty name="color" value="#AB008B"/>
    </inkml:brush>
  </inkml:definitions>
  <inkml:trace contextRef="#ctx0" brushRef="#br0">108 275 24575,'0'22'0,"0"-6"0,0 7 0,0-5 0,0 0 0,0 4 0,0-10 0,0 11 0,4-11 0,-2 10 0,2-10 0,-4 5 0,0-6 0,0-1 0,0 1 0,0 0 0,0-1 0,0 0 0,0 1 0,0-1 0,0 1 0,0 0 0,0-1 0,0 1 0,0 0 0,0 0 0,0-1 0,0 1 0,0 0 0,0-1 0,0 0 0,0 0 0,0 6 0,0 2 0,0 13 0,0-6 0,0 13 0,0-13 0,0 6 0,0-8 0,0 8 0,0-5 0,0 4 0,0 1 0,0-6 0,6 13 0,-4-13 0,9 6 0,-10-1 0,4-10 0,-5 9 0,5-17 0,-4 5 0,4-7 0,-5 1 0,0 0 0,0-1 0,0 0 0,0 0 0,0 1 0,0 0 0,0 0 0,0-1 0,0 1 0,0-1 0,0 0 0,0 1 0,0-1 0,0 7 0,0-5 0,0 10 0,0-4 0,0 6 0,0-6 0,0 4 0,0-4 0,0 6 0,0-6 0,0 4 0,0-4 0,0 0 0,0-1 0,0-1 0,0-4 0,0 5 0,0-1 0,0-4 0,0 11 0,0-11 0,0 5 0,0-1 0,0-4 0,0 5 0,0-1 0,0-4 0,0 5 0,0-1 0,0-4 0,0 5 0,0-6 0,0-1 0,0 1 0,0 0 0,0-1 0,0 0 0,0 0 0,0 1 0,0-1 0,0 1 0,0 0 0,0 0 0,0-1 0,0 1 0,0 0 0,0 0 0,0-1 0,0 1 0,0 0 0,0 0 0,0-1 0,0 1 0,0 6 0,0-5 0,0 10 0,0-4 0,0 6 0,0-6 0,0 4 0,0-4 0,0 6 0,0-1 0,0-5 0,0 5 0,0-11 0,0 10 0,0-10 0,0 4 0,0-5 0,0 0 0,0-1 0,0 0 0,0 0 0,0 0 0,0 0 0,0 0 0,0 0 0,0 7 0,0 1 0,0 0 0,0 4 0,0-4 0,0 6 0,0 0 0,0-6 0,0 4 0,0-4 0,0 0 0,0 4 0,0-10 0,0 5 0,0-1 0,0-3 0,0 3 0,0-5 0,0 0 0,0 5 0,0-4 0,0 5 0,0-7 0,0 7 0,0-5 0,0 5 0,0-7 0,0 1 0,0 0 0,0 0 0,0 5 0,0-4 0,0 5 0,0-6 0,0-1 0,0 1 0,0 0 0,0 5 0,0-3 0,-5 3 0,4-5 0,-4 5 0,5-3 0,0 3 0,0 1 0,0-5 0,0 10 0,0-10 0,0 11 0,0-11 0,0 10 0,0-10 0,-5 11 0,4-11 0,-5 10 0,2-10 0,2 11 0,-7-11 0,8 10 0,-10 3 0,10-5 0,-10 3 0,10-6 0,-9 1 0,8-1 0,-3 0 0,5-1 0,-5-3 0,4 3 0,-4 1 0,5-5 0,-5 10 0,4-10 0,-4 11 0,5-11 0,0 4 0,0 1 0,0-5 0,0 5 0,0-7 0,0 1 0,0 0 0,0 0 0,0-1 0,0 1 0,0-1 0,0 1 0,0-1 0,0 1 0,0 0 0,0 0 0,0-1 0,-5-4 0,0-6 0,-5-6 0,-1 1 0,6-5 0,-5 9 0,9-8 0,-4 3 0,5-4 0,0 0 0,0 0 0,0 0 0,0-1 0,0 1 0,0-1 0,0 1 0,0-1 0,0 1 0,0 0 0,0 0 0,0-1 0,0 0 0,0 1 0,0-1 0,0 0 0,0 1 0,0-1 0,0 0 0,0 1 0,0-1 0,0 1 0,0-6 0,0-2 0,0 0 0,0-4 0,0 4 0,0-6 0,0 1 0,0-1 0,0 6 0,0 1 0,0 7 0,0-1 0,0 0 0,0 1 0,0 0 0,0 0 0,0-1 0,0 1 0,0-1 0,0 0 0,0 0 0,0 1 0,0-1 0,0 1 0,0-4 0,0 2 0,0-8 0,0 8 0,0-11 0,0 11 0,0-4 0,0 5 0,0 0 0,0 1 0,0-4 0,0 2 0,0-2 0,0-3 0,0 5 0,0-5 0,0 7 0,0-7 0,0 5 0,0-4 0,0 6 0,0 0 0,0 0 0,0-7 0,0 5 0,0-10 0,0 4 0,0-6 0,0 6 0,0-5 0,0 11 0,0-4 0,0 5 0,0 1 0,0 0 0,0-1 0,0 1 0,0-1 0,0 1 0,0-1 0,0 1 0,0 0 0,0-1 0,0 1 0,5-1 0,-4-5 0,4 3 0,-5-9 0,5 10 0,-4-5 0,4 7 0,-5-1 0,0 1 0,0-1 0,0 1 0,0 0 0,0 0 0,0 0 0,0-1 0,0 1 0,0-1 0,0-5 0,0 3 0,0-3 0,0 5 0,0 1 0,0-1 0,0 0 0,0-3 0,0 2 0,0-2 0,0 3 0,0 0 0,0 1 0,0-1 0,0 1 0,0-1 0,0 1 0,0 0 0,0 0 0,0-1 0,0-5 0,0 4 0,0-11 0,0 11 0,0-10 0,0 10 0,0-5 0,0 6 0,0 1 0,0 0 0,0 0 0,0-6 0,0 4 0,0-11 0,0 5 0,0-5 0,0-8 0,0 6 0,0-6 0,0 7 0,0 1 0,0 5 0,0 1 0,0 6 0,0 1 0,0 0 0,0 0 0,0-1 0,0 1 0,0-1 0,0 1 0,4 4 0,-3-3 0,3-3 0,-4-5 0,0-1 0,0-5 0,0 5 0,0 0 0,0 2 0,0 5 0,0 0 0,0 1 0,0-1 0,0-3 0,0-2 0,0 0 0,0-5 0,0 9 0,5-5 0,-4 6 0,4 1 0,-5-1 0,0 1 0,0 0 0,0 0 0,0-1 0,0-5 0,0 3 0,0-3 0,0 5 0,0 1 0,0 0 0,0-1 0,0 1 0,0 0 0,0-1 0,0 1 0,0-1 0,0 1 0,0 0 0,0 0 0,0 0 0,0-1 0,0 0 0,5 1 0,-4-1 0,4 1 0,-5 0 0,0 0 0,0-1 0,0 1 0,5-1 0,-4 0 0,4 1 0,-5 0 0,0-4 0,0 2 0,0-8 0,0 2 0,0-6 0,0 6 0,0-4 0,0 4 0,0-6 0,0 7 0,0 0 0,0 7 0,0-1 0,0 1 0,0 0 0,0-1 0,0 1 0,0-1 0,0 0 0,0 1 0,0 0 0,0 0 0,0-1 0,0-5 0,0 4 0,0-5 0,0 6 0,0 1 0,0-1 0,0 1 0,0-1 0,0 1 0,0 0 0,0-1 0,0-5 0,0 3 0,0-3 0,0-1 0,0 5 0,0-4 0,0 5 0,0 0 0,4 5 0,-3-3 0,4 3 0,-5-4 0,0 0 0,0-6 0,0-2 0,0-6 0,0 1 0,0-1 0,0 0 0,0 0 0,0 1 0,0 5 0,0 1 0,0 7 0,0-1 0,0 0 0,0 1 0,0 0 0,0-6 0,0 3 0,0-3 0,0-1 0,0 5 0,0-4 0,0 5 0,0 0 0,0 0 0,0 1 0,0-1 0,0 0 0,5 1 0,-4-1 0,3 1 0,-4-4 0,0 3 0,0-9 0,5 8 0,-4-5 0,4 6 0,-5 1 0,0 8 0,0 12 0,0 3 0,0 6 0,0-9 0,0 0 0,0 1 0,0-1 0,0 1 0,0 0 0,0 0 0,0-1 0,0 7 0,5-5 0,-4 5 0,4-7 0,-5 1 0,0 0 0,0 0 0,0-1 0,4 1 0,-3-1 0,4 0 0,-5 0 0,0 1 0,0 0 0,5 0 0,-4-1 0,4 1 0,-5 0 0,0 0 0,4-1 0,-2 1 0,2-9 0,-4-8 0,0-5 0,0-3 0,0 3 0,0 1 0,5-1 0,-4 0 0,4 1 0,-5-1 0,5 0 0,-4 0 0,4 1 0,0-1 0,-4 0 0,4 0 0,-5 1 0,0-1 0,0 0 0,4 0 0,-3 1 0,4 8 0,-5 8 0,0 5 0,0 4 0,0-5 0,0 0 0,0 0 0,0 1 0,0-1 0,0 0 0,0 1 0,0 0 0,0 0 0,0-1 0,0 1 0,0 0 0,0 0 0,0-1 0,0 1 0,0 0 0,0-1 0,0 1 0,0 0 0,0-1 0,0 0 0,0 1 0,0-1 0,0 0 0,0 0 0,0 0 0,0 1 0,0 0 0,0 0 0,0-1 0,0 1 0,0 0 0,0 0 0,0-1 0,0 0 0,0 0 0,0 1 0,0-1 0,0 1 0,0-1 0,0 1 0,0 0 0,0-1 0,0 1 0,5-5 0,-4 4 0,4-5 0,-5 6 0,4 0 0,-2-1 0,2 1 0,-4 0 0,0-1 0,0 1 0,0 0 0,5 0 0,-4-1 0,4 1 0,-5 0 0,0-1 0,0 1 0,5 0 0,-4-1 0,4 1 0,-5-1 0,0 0 0,0 1 0,0-1 0,0 1 0,0-1 0,0 1 0,0 0 0,0 0 0,0-1 0,0 1 0,0-5 0,0-2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2-14T00:15:35.192"/>
    </inkml:context>
    <inkml:brush xml:id="br0">
      <inkml:brushProperty name="width" value="0.1" units="cm"/>
      <inkml:brushProperty name="height" value="0.1" units="cm"/>
      <inkml:brushProperty name="color" value="#AB008B"/>
    </inkml:brush>
  </inkml:definitions>
  <inkml:trace contextRef="#ctx0" brushRef="#br0">285 1385 24575,'0'-13'0,"0"-1"0,0 8 0,0-4 0,0 3 0,0-3 0,0 4 0,0-4 0,0 3 0,0-3 0,0 2 0,0-1 0,0 1 0,0 2 0,0 0 0,0-1 0,0 1 0,0 1 0,0 0 0,0 1 0,0 0 0,0 1 0,0 0 0,0 0 0,0 1 0,-2-1 0,2-2 0,-1 2 0,1-1 0,0 1 0,0 0 0,0 0 0,0 1 0,0-1 0,0 0 0,0-1 0,0 1 0,0-1 0,0 0 0,0 0 0,0-1 0,0 1 0,0-2 0,0 3 0,0-1 0,0 1 0,0-1 0,0 0 0,0-2 0,0 3 0,0-3 0,0 3 0,0-3 0,0 2 0,0-3 0,0 1 0,0 0 0,0-1 0,0 1 0,0 1 0,0-1 0,0 3 0,0-3 0,0 3 0,0-1 0,0 1 0,0 0 0,0 0 0,0 0 0,0 1 0,0-1 0,0 0 0,0 0 0,0 0 0,0 1 0,0-3 0,0 2 0,-1-1 0,0 1 0,0 0 0,1 0 0,0-1 0,0 0 0,0-1 0,0 1 0,0-2 0,0 3 0,0-3 0,0 3 0,0-3 0,1 1 0,1 1 0,1-2 0,1 2 0,2-3 0,-3 3 0,0-5 0,-3 2 0,0-6 0,-1 0 0,0-2 0,-2 2 0,1-1 0,0 3 0,-1-1 0,2-1 0,-2 2 0,3-1 0,-2 2 0,2-1 0,0 1 0,0 0 0,0-1 0,0 1 0,0 2 0,0-1 0,0 3 0,0 0 0,0 0 0,0 1 0,0 0 0,0 1 0,0 1 0,0-1 0,0 1 0,0 0 0,0 0 0,0 0 0,0 1 0,0-1 0,0 0 0,0 0 0,0 0 0,0 0 0,0 0 0,0 1 0,0-1 0,0 0 0,0 0 0,0 0 0,0 0 0,0 1 0,0-1 0,0 0 0,0 0 0,0 0 0,0 1 0,0-1 0,0-2 0,0 2 0,0-1 0,0-1 0,0 1 0,0-3 0,0 3 0,0-2 0,0 1 0,0 0 0,0-1 0,0 3 0,0-3 0,0 3 0,0-3 0,0 3 0,0-3 0,0 3 0,0-2 0,0 3 0,0-1 0,0-2 0,0 2 0,0-1 0,0 1 0,0 0 0,0 0 0,0-1 0,0 1 0,0-5 0,0-1 0,0-6 0,0-1 0,0-1 0,0 0 0,0 1 0,0-1 0,0 4 0,0 0 0,0 3 0,0 1 0,0 1 0,0 2 0,0 1 0,0-1 0,0 3 0,0-1 0,0 1 0,0 0 0,0 0 0,0 0 0,0 1 0,0-1 0,0 0 0,0 0 0,0 0 0,0-1 0,0 1 0,0-2 0,0 1 0,0 1 0,0-2 0,0 3 0,0-1 0,0 0 0,0 0 0,0 0 0,0 0 0,0 1 0,0-3 0,2 2 0,-2-3 0,3 3 0,-3-3 0,1 1 0,0 0 0,0 0 0,0 1 0,-1-2 0,0 3 0,0-1 0,0 1 0,0 0 0,0 0 0,0 0 0,0 1 0,0-3 0,0 2 0,0-1 0,0 1 0,-1 0 0,0 1 0,0-1 0,0 0 0,1 0 0,-2 0 0,1 1 0,1-1 0,-2 0 0,1 1 0,0-1 0,0 0 0,0 0 0,0 1 0,1-1 0,0 0 0,0 0 0,0 0 0,0 1 0,0-1 0,0 0 0,0 0 0,0 0 0,0 1 0,0-1 0,0 0 0,0 0 0,0 0 0,0 1 0,-1-1 0,1 0 0,-3 0 0,3 1 0,-1-1 0,1 1 0,0-1 0,0 0 0,0 1 0,0-1 0,0 0 0,0 0 0,0 1 0,0-1 0,0 0 0,0 1 0,0-1 0,0 12 0,0-6 0,0 11 0,0-11 0,0 3 0,0-3 0,0 3 0,0-3 0,-3 2 0,2-3 0,-1 1 0,2 0 0,-2 0 0,2 0 0,-1 0 0,-1 0 0,2-1 0,-1 1 0,0 0 0,0 0 0,0 0 0,0 0 0,0-1 0,0 1 0,1 0 0,0 0 0,-1 0 0,1 0 0,-2-1 0,1 1 0,1 0 0,-1 0 0,1 0 0,-2 0 0,2-1 0,-2 0 0,1 2 0,-1-4 0,1 4 0,0-1 0,1 0 0,-1 0 0,1-1 0,-2 0 0,2 2 0,-1-1 0,1 1 0,-2-1 0,2 0 0,0 0 0,0 0 0,0 0 0,-1-1 0,1 1 0,-1 0 0,1 0 0,-2 0 0,2-1 0,-1 1 0,1 0 0,-1 0 0,0-1 0,0 1 0,0 0 0,1 0 0,-2 0 0,2 0 0,-1-1 0,1 1 0,-1 0 0,1 0 0,0 0 0,-2 0 0,2-1 0,-1 3 0,1-2 0,-2 1 0,2-1 0,-1 0 0,1 0 0,0 0 0,-2 1 0,2-1 0,-1 2 0,-1-2 0,2-1 0,-1 1 0,0 0 0,0 0 0,0 0 0,1 0 0,-1-1 0,0 1 0,0 0 0,1 0 0,0 0 0,0 0 0,0-1 0,0 1 0,0 0 0,0 0 0,0 0 0,0 0 0,0-1 0,0 1 0,0 0 0,0 0 0,0 0 0,0-1 0,0 1 0,0 0 0,0 0 0,0-1 0,0 1 0,0 0 0,0 0 0,0-1 0,0 1 0,0 0 0,0 0 0,0-1 0,0 1 0,0 0 0,0 0 0,0 0 0,0-1 0,0 1 0,0 0 0,0 0 0,0-1 0,0 1 0,0 0 0,0 0 0,0 0 0,0 0 0,0-1 0,0 1 0,0 0 0,0 0 0,0 0 0,0 0 0,0-1 0,0 1 0,0 0 0,0 0 0,0-1 0,0 1 0,0 0 0,0-1 0,0 1 0,0 0 0,0 0 0,0 1 0,0 0 0,0 0 0,0-1 0,0 0 0,0-1 0,0 1 0,0 0 0,0 0 0,0 0 0,0-1 0,0 1 0,-1 0 0,1 0 0,-2 1 0,2 1 0,0 0 0,0 0 0,0-1 0,0 0 0,0-1 0,0 1 0,0 0 0,0 0 0,0-1 0,0 0 0,0-1 0,0 1 0,0 0 0,0 0 0,0 0 0,0-1 0,0 1 0,0 0 0,0-1 0,0 1 0,0 0 0,0 0 0,0 0 0,0 1 0,0 1 0,0 0 0,0 0 0,0-1 0,0 0 0,0 0 0,0 0 0,0 0 0,0-1 0,0 0 0,0-1 0,0 1 0,0 1 0,0-1 0,0 3 0,0-2 0,0 1 0,0-1 0,0 0 0,0 0 0,0 0 0,0 0 0,0-1 0,0 1 0,0-1 0,0 2 0,0-2 0,0-1 0,0 1 0,0 0 0,0 0 0,0 0 0,0 0 0,0 1 0,0-1 0,0 3 0,0-3 0,0 2 0,0-2 0,0-1 0,0 1 0,0 0 0,0 0 0,0 0 0,0 0 0,0-1 0,0 1 0,0 0 0,0 0 0,0-1 0,0 1 0,0 1 0,0-1 0,0 3 0,0-2 0,0 0 0,0-1 0,0 0 0,0 1 0,0-1 0,0 2 0,0-3 0,0 1 0,0 0 0,0 0 0,0 0 0,0-1 0,0 1 0,0 0 0,0 0 0,0 0 0,0 0 0,0-1 0,0 1 0,0 0 0,0 0 0,0 0 0,0 0 0,0-1 0,0 1 0,0 0 0,0 0 0,0 0 0,0 0 0,0 0 0,0-1 0,0 1 0,0 0 0,0 0 0,0 0 0,0-1 0,0 1 0,0 1 0,0 0 0,0 1 0,0-1 0,0 2 0,0-3 0,0 3 0,0-3 0,0 1 0,0 1 0,0-2 0,0 1 0,0-1 0,0 0 0,0 0 0,0 0 0,0-1 0,0 1 0,0 0 0,0 0 0,0 0 0,0-1 0,0 2 0,2 1 0,-2 2 0,1-1 0,-1 0 0,0 2 0,0-1 0,2 1 0,-2 0 0,2-1 0,-2 1 0,1 0 0,0-1 0,0-1 0,0 0 0,0-1 0,0 0 0,0-1 0,0-1 0,0 0 0,-1-1 0,0 1 0,0 0 0,0 0 0,0 0 0,0-1 0,0 1 0,0 0 0,0 0 0,0-1 0,0 1 0,0 0 0,0 0 0,0 0 0,0 0 0,0-1 0,0 1 0,0 0 0,0 0 0,0-1 0,0 1 0,0 0 0,0 0 0,0 0 0,0-1 0,0 1 0,0 0 0,0 0 0,0 0 0,0-1 0,0 1 0,0 0 0,0 1 0,0 0 0,0 2 0,0-2 0,0 1 0,0 1 0,0-3 0,0 3 0,0-3 0,0 2 0,0-3 0,0 1 0,0 0 0,0 0 0,0 0 0,0 0 0,0-1 0,0 1 0,0 0 0,0 0 0,0-1 0,0 1 0,0 0 0,0-1 0,0 1 0,0 0 0,0 0 0,0 0 0,0 0 0,0-1 0,0 1 0,0 0 0,0 0 0,0 0 0,-4-2 0,2 0 0,-3-1 0,3-2 0,-1 1 0,0-1 0,1 1 0,0-1 0,-1 1 0,2-2 0,-1 2 0,1-2 0,1 0 0,0 1 0,0-1 0,0-1 0,0 1 0,0-1 0,0 1 0,0 0 0,0 1 0,0-1 0,0-1 0,0 1 0,0-1 0,0-1 0,0 2 0,0-3 0,0 3 0,0-3 0,0 3 0,0-1 0,0-1 0,0 2 0,0-1 0,0 1 0,0-2 0,0 2 0,0-1 0,0 1 0,0 0 0,0 0 0,0-1 0,0 1 0,0-2 0,0 2 0,0 1 0,0-1 0,0 0 0,0 0 0,0 0 0,0 0 0,0 1 0,0-1 0,0 0 0,0 0 0,0 0 0,0 0 0,0 1 0,0-1 0,0 0 0,0 1 0,0-3 0,0 1 0,0-1 0,0-1 0,0 1 0,0-1 0,0 1 0,0-1 0,0 3 0,0-1 0,0 1 0,0 0 0,0 1 0,1-1 0,0 0 0,0 0 0,-1 1 0,1-1 0,-1 0 0,2 0 0,-1 0 0,-1 1 0,2-1 0,-2 0 0,0-1 0,0 1 0,0-2 0,0 1 0,0 1 0,0-3 0,0 3 0,0-2 0,0 3 0,0-1 0,0-1 0,0 1 0,0-1 0,0 0 0,0-1 0,0 0 0,0-1 0,0 3 0,0-1 0,0 1 0,0 0 0,0 14 0,0-8 0,0 13 0,1-12 0,-1 1 0,2 1 0,-1-3 0,-1 3 0,1-3 0,-1 3 0,0-1 0,0 0 0,0 1 0,0-2 0,0 1 0,0 1 0,0-1 0,0-1 0,0 2 0,0-1 0,0 1 0,0-1 0,0 1 0,0-1 0,0 1 0,0 0 0,0-1 0,0 1 0,0 1 0,0-1 0,0 2 0,0 0 0,0-1 0,0 3 0,0-3 0,0 3 0,0-4 0,0 3 0,0-3 0,0 0 0,0 0 0,0 1 0,0-3 0,0 2 0,0-1 0,0 1 0,0 1 0,0-3 0,0 2 0,0-1 0,0 0 0,0 1 0,0-3 0,0 1 0,0-1 0,0 0 0,0 0 0,0 0 0,0-1 0,0 1 0,0 0 0,-1 0 0,1-1 0,-1 1 0,-1 0 0,2 0 0,-1 0 0,1 1 0,-1-1 0,0 3 0,0-3 0,1 3 0,0-1 0,0 0 0,0 1 0,0-3 0,-1 1 0,0-1 0,0 1 0,1 0 0,0 0 0,0-1 0,0 0 0,0-1 0,-1 1 0,1 0 0,-2 0 0,2 0 0,0-1 0,0 1 0,-1 0 0,1 0 0,-1-1 0,1 1 0,0 0 0,0 0 0,0 1 0,0 0 0,0 1 0,0-1 0,0 2 0,0-3 0,0 1 0,0-1 0,0 0 0,0 0 0,0-1 0,0 1 0,0 0 0,0 0 0,0 0 0,0-1 0,0 1 0,0 0 0,0 0 0,0 0 0,0-1 0,0 1 0,0 0 0,0-1 0,0 1 0,0 0 0,0-1 0,0 1 0,0 0 0,0 0 0,0 1 0,0 1 0,0 0 0,0 1 0,0-3 0,0 1 0,0-1 0,0 0 0,0 0 0,0-1 0,-2 1 0,2 0 0,-2 0 0,1-1 0,0 1 0,1 0 0,0-1 0,0 2 0,0 0 0,0 2 0,0-2 0,0 1 0,0 1 0,0-1 0,0 0 0,0-1 0,0 0 0,0-1 0,0 2 0,0-2 0,0 0 0,0-1 0,0 1 0,0 0 0,-3 0 0,2 0 0,-1 0 0,2-1 0,0 1 0,0 0 0,0-1 0,0 1 0,0 0 0,0 0 0,0 0 0,0-1 0,0 1 0,0 0 0,0 0 0,0-1 0,0 1 0,0 0 0,0-1 0,0 1 0,0 0 0,0 0 0,0 0 0,0 0 0,0-1 0,0 1 0,-2 2 0,2-2 0,-1 3 0,1-3 0,0 1 0,0 1 0,0-2 0,0 1 0,0-1 0,0 0 0,0 0 0,0 0 0,0-1 0,0 1 0,0 0 0,-2 0 0,2-1 0,-1 1 0,1 0 0,0-1 0,0 1 0,-1 0 0,0-1 0,0 1 0,1 0 0,0 1 0,0 1 0,0 0 0,0 1 0,0-3 0,0 1 0,0-1 0,0 0 0,0 0 0,0 1 0,0-1 0,0 2 0,0 0 0,0 1 0,0-1 0,0 1 0,0-1 0,0 1 0,0-1 0,0 1 0,0-3 0,0 3 0,0-3 0,0 1 0,0-1 0,0 0 0,0 0 0,0 0 0,0 0 0,0-1 0,0 1 0,0 0 0,0-1 0,0 1 0,0 0 0,0 0 0,0 0 0,0 0 0,0 1 0,0-1 0,0 1 0,0-1 0,0 0 0,0 2 0,0-2 0,0 1 0,0-1 0,0 0 0,0 0 0,0-1 0,0 1 0,1 0 0,0 0 0,0 0 0,-1 0 0,0-1 0,0 1 0,0 0 0,0 0 0,0 0 0,0 0 0,0-1 0,0 1 0,0 0 0,0 0 0,0 0 0,0 0 0,0 0 0,1-1 0,-1 1 0,2 0 0,-2 0 0,0 0 0,0 0 0,0-1 0,0 1 0,0 0 0,0 0 0,0-1 0,0 1 0,0 0 0,0 0 0,0-1 0,0 1 0,0 0 0,0 0 0,0 0 0,0 0 0,0-1 0,0 1 0,0 0 0,0 0 0,0 1 0,0-1 0,0 2 0,-2-2 0,2 3 0,-2-3 0,1 3 0,-1-1 0,1 0 0,0 1 0,0-2 0,0 3 0,0-1 0,1 0 0,0 1 0,0-1 0,0 0 0,0-1 0,-2 1 0,2-3 0,-1 1 0,1-1 0,0 0 0,0 0 0,0 0 0,0-1 0,0 1 0,-2 0 0,2 0 0,-1 0 0,1 0 0,0-1 0,0 1 0,-1 0 0,0 0 0,0 0 0,1-1 0,0 1 0,-1 0 0,1 0 0,-2 0 0,2-1 0,0 1 0,0 0 0,0 0 0,0 0 0,0 0 0,0-1 0,0 1 0,0 0 0,0 0 0,0 0 0,0-1 0,0 1 0,0 0 0,0 0 0,0-1 0,0 1 0,0 2 0,0-2 0,0 3 0,0-3 0,0 3 0,0-3 0,0 2 0,0-3 0,0 1 0,0 0 0,0 0 0,0 0 0,0 0 0,0-1 0,0 1 0,0 0 0,0-1 0,0 1 0,0 2 0,0-1 0,0 3 0,0-3 0,0 2 0,0-2 0,0 0 0,0-1 0,0 0 0,0 1 0,0-1 0,0 2 0,0-3 0,0 1 0,0 0 0,0 0 0,0 0 0,0 0 0,0 1 0,0-1 0,0 2 0,0-1 0,0-1 0,0 2 0,0-3 0,0 1 0,0 0 0,0-1 0,0 1 0,0 0 0,0-1 0,0 1 0,0 0 0,0 0 0,0 0 0,0 0 0,0-1 0,0 1 0,0 0 0,0 0 0,0 0 0,0 0 0,0-1 0,0 1 0,0 0 0,0 0 0,0 0 0,0 0 0,0 0 0,0-1 0,0 1 0,0 0 0,0 1 0,0 0 0,0 0 0,0 0 0,0 0 0,0 1 0,0-1 0,2 2 0,-2-3 0,3 3 0,-3-3 0,2 1 0,-2-1 0,0 0 0,0 0 0,0-1 0,0 1 0,0 0 0,0 0 0,0 0 0,0-1 0,0 1 0,0 0 0,0 0 0,0 0 0,0 0 0,0-1 0,0 1 0,0 0 0,0 0 0,0 0 0,0-1 0,0 2 0,0 1 0,0 1 0,-2-2 0,2 2 0,-1-3 0,-1 3 0,2-2 0,-1 0 0,-1 0 0,2-1 0,-2 2 0,2-2 0,0 1 0,0-1 0,0 2 0,-1-1 0,1-1 0,-2 2 0,1-1 0,1-1 0,-2 3 0,1-1 0,0 0 0,-1 0 0,1 0 0,0 0 0,1 1 0,-2-1 0,2-1 0,-1 2 0,1-2 0,0 0 0,0-1 0,0 0 0,0-1 0,-2 1 0,2 0 0,-1 0 0,1 0 0,0-1 0,0 1 0,0 0 0,0 0 0,0 0 0,0 0 0,0 1 0,0-1 0,0 1 0,0-1 0,0 0 0,0 0 0,0 0 0,0 0 0,0 0 0,0 1 0,0-1 0,0 1 0,0-1 0,0 0 0,0 0 0,0 0 0,0 0 0,0 1 0,0-1 0,0 2 0,0-1 0,0-1 0,0 3 0,0-1 0,0 1 0,0 0 0,0-1 0,0 1 0,0-3 0,0 3 0,0-3 0,0 2 0,0-2 0,0-1 0,0 1 0,0 0 0,0 0 0,0 0 0,0-1 0,0 1 0,0 0 0,0-1 0,0 1 0,0 0 0,0 0 0,0-1 0,0 1 0,0 0 0,0 0 0,0 0 0,0 1 0,0-1 0,0 2 0,0-2 0,0-1 0,0 1 0,0 0 0,0 0 0,0 0 0,0 0 0,0-1 0,0 1 0,0 0 0,0 0 0,0 0 0,0 0 0,0-1 0,0 3 0,0-2 0,0 1 0,0 1 0,0-2 0,0 3 0,0-3 0,0 1 0,0-1 0,0 0 0,0 0 0,0 0 0,0 0 0,0 0 0,0-1 0,0 1 0,0 0 0,0-1 0,0 1 0,0 0 0,0 0 0,0 0 0,0-1 0,0 1 0,0 0 0,-1 0 0,0 0 0,0-1 0,1 1 0,-1 0 0,0 0 0,0 0 0,1-1 0,0 1 0,0 0 0,0 0 0,0 0 0,0 1 0,0-1 0,0 2 0,0-1 0,0-1 0,0 2 0,0-3 0,0 1 0,0 0 0,0 0 0,0 0 0,0 0 0,0 0 0,0 2 0,0 1 0,0 0 0,-3 0 0,3-1 0,-3 1 0,2-3 0,0 1 0,-1-1 0,2 0 0,-3 0 0,2 0 0,-1-1 0,0 1 0,0 0 0,0 0 0,0 1 0,1 0 0,0 0 0,1-1 0,0 1 0,0-1 0,0 2 0,0-2 0,0 1 0,0-1 0,0 2 0,0-3 0,0 1 0,0 0 0,0 0 0,0 0 0,0 0 0,0-1 0,-1 1 0,1 0 0,-2-1 0,2 1 0,-1 0 0,1 0 0,-1 0 0,-1 1 0,2-1 0,-2 3 0,2-3 0,0 2 0,0-2 0,0-1 0,0 1 0,0 0 0,0 0 0,0-1 0,0 1 0,0 0 0,0 0 0,0 1 0,0 1 0,0 1 0,0 0 0,0 1 0,0-1 0,0 0 0,0 1 0,0-1 0,0-1 0,0 0 0,0-1 0,0 0 0,0-1 0,0 1 0,0 0 0,0 0 0,0-1 0,0 0 0,0 1 0,0-1 0,0 2 0,0-3 0,0 3 0,0-2 0,0 1 0,0-1 0,0 1 0,0 0 0,0 0 0,0 0 0,0 0 0,0 2 0,0-3 0,0 1 0,0-1 0,0 0 0,0 1 0,0-1 0,0 3 0,0-1 0,0 1 0,0 1 0,0-1 0,0 0 0,0 0 0,0 1 0,0-1 0,0 0 0,0-1 0,0 1 0,0-3 0,0 2 0,0-3 0,0 1 0,0 0 0,0 0 0,0 0 0,0-1 0,0 1 0,0-1 0,0 1 0,0 0 0,0 0 0,0 0 0,0-1 0,0 1 0,0 0 0,0 1 0,0 0 0,2 0 0,-2-1 0,1 0 0,-1 0 0,0-1 0,0 1 0,0 0 0,2 0 0,-2 0 0,1 0 0,-1-1 0,0 1 0,0 0 0,0 0 0,0-1 0,0 3 0,0-2 0,0 3 0,0-3 0,0 3 0,0-1 0,0-1 0,0 1 0,0-2 0,0 1 0,0-1 0,0 2 0,0-3 0,0 1 0,0 0 0,0 0 0,0 0 0,0-1 0,0 1 0,0 0 0,0 0 0,0-1 0,0 1 0,0 0 0,0 0 0,0 0 0,0 0 0,0-1 0,0 1 0,0 2 0,0 2 0,0 0 0,0 3 0,0-3 0,0 3 0,-1-4 0,0 2 0,-1-3 0,1 1 0,-1-3 0,2 3 0,-3-1 0,1 0 0,1 0 0,-2 0 0,1 1 0,0 1 0,1-1 0,0 0 0,0 1 0,0-3 0,1 2 0,0-1 0,0 0 0,0 1 0,0-3 0,0 3 0,0-3 0,0 3 0,0-3 0,0 1 0,0-1 0,0 0 0,0 0 0,0 0 0,0 0 0,0-1 0,-1 1 0,0 0 0,0 0 0,0 0 0,-1 0 0,1-1 0,-1 1 0,2 0 0,-1 0 0,1 0 0,-1 0 0,1-1 0,0 1 0,0 0 0,0 0 0,0 0 0,0-1 0,0 1 0,0 0 0,0 0 0,0 0 0,0 0 0,0-1 0,0 1 0,0 0 0,0 0 0,0 0 0,0 0 0,0-1 0,-2 1 0,2 0 0,-1 0 0,1 0 0,0 0 0,0-1 0,-2 1 0,2 0 0,-1 0 0,1 0 0,0 1 0,0-1 0,0 3 0,0-1 0,0 1 0,0-1 0,0 1 0,0-3 0,0 1 0,0-1 0,0 0 0,0 0 0,0 0 0,0-1 0,0 1 0,0 0 0,0 0 0,0 0 0,0-1 0,0 1 0,0 0 0,0 0 0,0-1 0,0 1 0,0 0 0,0 1 0,0 0 0,0 0 0,0-1 0,0 1 0,0-1 0,0 2 0,0-2 0,0-1 0,0 1 0,0 0 0,0-1 0,0 1 0,0 2 0,0-1 0,0 1 0,0 1 0,0-3 0,0 3 0,0-3 0,0 2 0,0-2 0,0-1 0,0 1 0,0 0 0,0 0 0,0 0 0,0-1 0,0 1 0,0 0 0,0 0 0,0-1 0,0 1 0,0 0 0,0 0 0,0-1 0,0 1 0,0 0 0,0 1 0,0 0 0,0 2 0,0-3 0,0 3 0,0-3 0,0 3 0,0-3 0,0 1 0,0-1 0,0 2 0,0-2 0,0 1 0,0 1 0,0-2 0,0 1 0,0-1 0,0 1 0,0 0 0,0 0 0,0-1 0,0 0 0,0-1 0,0 1 0,0 0 0,0 0 0,0 0 0,0-1 0,0 1 0,0 0 0,0 0 0,0 0 0,0 0 0,0-1 0,0 1 0,0 0 0,0 0 0,0 0 0,0-1 0,0 1 0,0 0 0,0 0 0,0-1 0,0 1 0,0 0 0,0 0 0,0 0 0,0 0 0,0-1 0,0 1 0,0 0 0,0-1 0,0 1 0,0 0 0,0-1 0,0 3 0,0-2 0,0 3 0,0-3 0,-1 3 0,0-3 0,0 3 0,1-3 0,0 3 0,0-3 0,-2 3 0,2-1 0,-1 0 0,-1-1 0,2 0 0,-1 0 0,1 0 0,0-1 0,0 0 0,-1-1 0,0 1 0,0 0 0,1 0 0,-1 0 0,0 0 0,0-1 0,0 1 0,1 0 0,-3 0 0,3 1 0,-2 0 0,1 0 0,1-1 0,-3 0 0,3-1 0,-1 1 0,1 0 0,-1 0 0,0 0 0,0 0 0,1-1 0,0 1 0,-1 0 0,0 0 0,-1 0 0,2 0 0,-2-1 0,1 1 0,1 0 0,-3 0 0,3 0 0,-1-1 0,1 1 0,0 0 0,0 1 0,0 1 0,0 1 0,0 1 0,0-1 0,0 0 0,0 0 0,0-1 0,0 1 0,0-3 0,0 2 0,0-3 0,0 1 0,0 0 0,0 0 0,0 0 0,0-1 0,0 1 0,0 0 0,0-1 0,0 1 0,0 0 0,0 0 0,0 0 0,0-1 0,0 1 0,0 0 0,0 0 0,0 0 0,0 0 0,0-1 0,0 1 0,0 0 0,0-1 0,0 1 0,0 0 0,0-1 0,0 1 0,0 0 0,0 1 0,0 1 0,0 2 0,0-3 0,0 2 0,0-3 0,0 2 0,0-2 0,0-1 0,-2 1 0,2 0 0,-1 0 0,1 0 0,0-1 0,0 1 0,0 0 0,0 0 0,-1 0 0,0 0 0,0-1 0,1 1 0,0 0 0,0 0 0,-1-1 0,0 1 0,0 0 0,1 0 0,0 0 0,0 0 0,0 1 0,0-1 0,0 1 0,0-1 0,0 0 0,0 0 0,0 0 0,0 0 0,0-1 0,0 1 0,0 0 0,0 0 0,0 0 0,0 0 0,0 0 0,0-1 0,0 1 0,0 0 0,0 0 0,0 0 0,0 0 0,0-1 0,0 1 0,0 0 0,0 0 0,0 0 0,0 0 0,0-1 0,0 1 0,0 0 0,0 0 0,0 0 0,0 0 0,0-1 0,0 1 0,0 0 0,0 0 0,0 0 0,0-1 0,0 1 0,0 0 0,0-1 0,0 1 0,0 0 0,0 0 0,0-1 0,0 1 0,0 0 0,0 1 0,0 0 0,0 0 0,0-1 0,0 0 0,0 0 0,0-1 0,0 1 0,0 0 0,0 0 0,0 0 0,0-1 0,0 1 0,0 0 0,0 1 0,0 1 0,0 3 0,0-1 0,0 1 0,0-2 0,0 0 0,0-1 0,0 1 0,0-3 0,0 3 0,0-3 0,0 3 0,0-2 0,0 0 0,0 0 0,0-1 0,0 2 0,0-2 0,0 1 0,0-1 0,0 2 0,0-3 0,0 1 0,0 0 0,0 0 0,0 0 0,0 0 0,0 0 0,0-1 0,0 1 0,0 0 0,0 0 0,0-1 0,0 1 0,0 0 0,0-1 0,4 0 0,0-1 0,1-1 0,0 0 0,-3 0 0,1 0 0,0 0 0,0 0 0,0 0 0,0 1 0,-1 0 0,1 0 0,0-1 0,-1 0 0,1 0 0,0 0 0,0 0 0,-2-4 0,0 2 0,-1-4 0,0 2 0,0-2 0,0 2 0,0-3 0,0 1 0,0 0 0,0 1 0,0 1 0,0 1 0,0 0 0,0 0 0,0 1 0,0-1 0,0-2 0,0 1 0,0-3 0,0-1 0,0 2 0,0-4 0,0 1 0,0-1 0,0-1 0,0 3 0,0-2 0,0 1 0,0 1 0,0 0 0,0 0 0,0 1 0,0-1 0,0 2 0,0-2 0,0 1 0,0-1 0,0 1 0,0-1 0,0 2 0,0-2 0,-1-1 0,0 3 0,0-2 0,-1 0 0,2 1 0,-2-3 0,2 1 0,0 1 0,0-2 0,0 3 0,0-1 0,0 2 0,0 0 0,0 1 0,0 1 0,0 1 0,0 0 0,0 0 0,0 1 0,0-2 0,0-1 0,0-1 0,0 0 0,0 0 0,0-1 0,0-1 0,0 2 0,0-3 0,0 3 0,0 0 0,0 0 0,0-1 0,0 1 0,0 0 0,0 0 0,0 1 0,0-3 0,0 3 0,0-3 0,0 0 0,0 1 0,0-3 0,0 3 0,0-3 0,0 2 0,0-2 0,2-1 0,-2 1 0,2 1 0,-2-1 0,0 4 0,1-2 0,0 1 0,0 2 0,-1-5 0,2 1 0,0-16 0,4 1 0,2-12 0,1 1 0,-1-2 0,1-3 0,-3-3 0,3 2 0,0-9 0,1 5 0,1-6 0,-1 3 0,-1 4 0,-1 10 0,0-1 0,-2 8 0,3-3 0,-4 4 0,1 5 0,-2 4 0,-1 2 0,1 4 0,-1-1 0,-1 3 0,1 1 0,-1 0 0,0 3 0,-1-1 0,0 4 0,0-2 0,0 2 0,-1 11 0,0-1 0,0 18 0,0-4 0,0 7 0,0 0 0,0 1 0,0 6 0,-2-2 0,-1 1 0,-1-7 0,-3 3 0,0 2 0,-3 2 0,0 4 0,3-6 0,1-9 0,-1 14 0,2-12 0,-2 6 0,2-2 0,1-8 0,-1 17 0,1-15 0,-1 10 0,3-13 0,-2 5 0,4-4 0,-4 3 0,3-7 0,-1 2 0,2-5 0,0-2 0,0-1 0,0-1 0,0-1 0,0 0 0,2 1 0,0-1 0,3 0 0,-1 1 0,2-1 0,-2 0 0,1 1 0,-2-1 0,1-2 0,-1 1 0,-1-3 0,-1-1 0,-1-1 0,0-1 0,1 0 0,1-2 0,2-6 0,0-6 0,1-15 0,0-16 0,0-1 0,1-19 0,0 4 0,0-12 0,0-9 0,1-1 0,-1 0 0,3-4 0,1 9 0,3 0 0,-1 2 0,-4 24 0,1-8 0,-4 19 0,-2-3 0,-1 5 0,-2 9 0,0 7 0,0 2 0,0 7 0,0-1 0,0 6 0,0-1 0,0 1 0,-1 3 0,-1-2 0,-1 3 0,2-1 0,-2-2 0,1 2 0,-1-1 0,1 1 0,0-1 0,-1 0 0,3-1 0,-1 0 0,1-1 0,0-1 0,0-1 0,0 0 0,0-5 0,0 2 0,0-6 0,0 4 0,0-4 0,0 2 0,0 0 0,0 2 0,0-2 0,0 2 0,0 0 0,0 1 0,0 3 0,0-1 0,1 4 0,1-4 0,0 6 0,-1-1 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2-14T00:15:56.150"/>
    </inkml:context>
    <inkml:brush xml:id="br0">
      <inkml:brushProperty name="width" value="0.1" units="cm"/>
      <inkml:brushProperty name="height" value="0.1" units="cm"/>
      <inkml:brushProperty name="color" value="#AB008B"/>
    </inkml:brush>
  </inkml:definitions>
  <inkml:trace contextRef="#ctx0" brushRef="#br0">3 0 24575,'0'8'0,"0"-2"0,0-3 0,0 1 0,0 0 0,0 1 0,0-1 0,0 2 0,0-2 0,0 3 0,0-3 0,0 2 0,0-3 0,0 3 0,0-2 0,0 0 0,0-1 0,0 1 0,0-1 0,0 2 0,0-2 0,0-1 0,0 1 0,0 0 0,0 0 0,0 0 0,0 0 0,0 1 0,0-1 0,0 3 0,0-1 0,0 0 0,0 0 0,0-1 0,0 0 0,0-1 0,-1 0 0,0 1 0,0-1 0,1 2 0,0-3 0,0 3 0,0-2 0,0 1 0,0 1 0,0-2 0,0 3 0,0-3 0,0 3 0,0-3 0,0 3 0,0-3 0,0 3 0,0-2 0,0 1 0,0-1 0,0 2 0,0-3 0,0 3 0,0-3 0,0 1 0,0-1 0,0 0 0,0 0 0,0 0 0,0 1 0,0-1 0,0 2 0,0-3 0,0 1 0,0 0 0,0 0 0,0 0 0,0 0 0,0-1 0,0 1 0,0 0 0,0 0 0,0 0 0,0 0 0,0-1 0,0 1 0,0 0 0,0 0 0,0 1 0,0 1 0,0 1 0,0 0 0,0-1 0,0 1 0,0-1 0,0 1 0,0-1 0,0 1 0,0-2 0,0 1 0,0 1 0,0-1 0,0 1 0,0 0 0,0 0 0,0 3 0,0-3 0,0 2 0,0-1 0,0-1 0,0 0 0,0 1 0,0-1 0,0 0 0,0 0 0,0 1 0,0-1 0,0 0 0,0 0 0,0 1 0,0-1 0,0 0 0,0 1 0,0-3 0,0 2 0,0-3 0,0 3 0,0-2 0,0 0 0,0-1 0,0 0 0,0-1 0,0 1 0,0 0 0,0 0 0,0 0 0,0 0 0,0-1 0,0 1 0,0 2 0,0-2 0,0 3 0,0-3 0,0 3 0,0-1 0,0-1 0,1 1 0,0-1 0,0 1 0,-1 0 0,0-1 0,1-1 0,0 0 0,0 1 0,-1-1 0,0 2 0,0-3 0,0 1 0,1 0 0,-1 0 0,2 0 0,-2 0 0,0-1 0,0 1 0,0 0 0,0 0 0,1 0 0,-1 0 0,2 1 0,-2-1 0,0 2 0,0-3 0,0 1 0,0 0 0,0 1 0,1 0 0,-1 0 0,1 0 0,-1 0 0,2 0 0,-2 0 0,3 0 0,-3 1 0,2-1 0,-1 0 0,1 0 0,-1 0 0,0 0 0,0-1 0,0 0 0,0 0 0,-1-1 0,1 2 0,-1 1 0,2 1 0,-2 0 0,1 0 0,0 0 0,0 3 0,0-3 0,0 2 0,0-3 0,0 1 0,0-3 0,0 3 0,-1-3 0,0 2 0,0-2 0,0-1 0,0 1 0,0 0 0,0-1 0,0 1 0,0 0 0,0 0 0,0 0 0,0 0 0,0-1 0,0 1 0,0 0 0,0 0 0,0 0 0,0 0 0,0-1 0,0 1 0,0 0 0,0 1 0,0 0 0,0 0 0,0-1 0,1 0 0,0 0 0,0-1 0,-1 1 0,0 0 0,1 0 0,0 0 0,0-1 0,-1 1 0,1 0 0,-1-1 0,2 3 0,-1-1 0,-1 3 0,3-1 0,-3 2 0,2-1 0,-1 3 0,0-3 0,0-1 0,-1 0 0,0-3 0,2 2 0,-2-3 0,1 1 0,-1 0 0,0 0 0,0-1 0,0 1 0,0 0 0,0 0 0,2 1 0,-2 3 0,1-2 0,-1 3 0,0-4 0,0 1 0,0 0 0,0-3 0,0 1 0,0 0 0,0 0 0,0 0 0,0 0 0,0-1 0,0 1 0,0 0 0,0-1 0,0 1 0,0 0 0,0-1 0,0 1 0,0 0 0,0 0 0,0 0 0,0-1 0,0 1 0,0 0 0,0 0 0,0 0 0,0-1 0,0 1 0,0 2 0,0-1 0,0 3 0,0-3 0,0 2 0,0-2 0,0 1 0,0-1 0,0 0 0,2-1 0,-2 0 0,1 0 0,-1-1 0,0 1 0,0 0 0,0 0 0,0 0 0,0 0 0,1-1 0,0 1 0,0 0 0,-1 0 0,0 0 0,1-1 0,0 1 0,0 0 0,-1 0 0,0 1 0,0 1 0,0 1 0,0 2 0,0-1 0,0 1 0,1-1 0,0-1 0,0 0 0,-1-1 0,0-1 0,0-1 0,0 1 0,0 2 0,0 1 0,0 1 0,0-2 0,0-1 0,0-1 0,0 0 0,0 0 0,0 2 0,0-2 0,0 3 0,0-1 0,0 2 0,0-1 0,0 1 0,0-2 0,0 0 0,0 0 0,0 1 0,0-1 0,0 0 0,0 1 0,0-1 0,0 0 0,0 2 0,0-1 0,0 1 0,0-3 0,0 1 0,0-3 0,0 1 0,0-1 0,0 0 0,0 0 0,0 0 0,0-1 0,0 1 0,0 0 0,0 0 0,0 0 0,0 0 0,0-1 0,0 1 0,0 0 0,0 0 0,0 0 0,0 0 0,0 1 0,0-1 0,0 2 0,0-3 0,0 1 0,0 2 0,0-2 0,0 1 0,0 1 0,0-2 0,0 3 0,0-3 0,0 1 0,0 1 0,0-2 0,0 1 0,0 1 0,0-2 0,0 3 0,0-3 0,0 3 0,0-1 0,0-1 0,0 1 0,0-1 0,0-1 0,0 3 0,0-1 0,0 0 0,0 1 0,0-2 0,0 3 0,0-1 0,0-1 0,0 0 0,0-1 0,0 0 0,0-1 0,0 0 0,0 0 0,0-1 0,0 1 0,0 1 0,0 0 0,0 1 0,0 0 0,0 1 0,1 1 0,0-3 0,0 2 0,-1-2 0,0 1 0,1-1 0,0 0 0,0 0 0,-1 0 0,0 2 0,1-2 0,0 1 0,0 1 0,-1-1 0,1-1 0,0 2 0,0-2 0,-1 1 0,0-1 0,0 2 0,1-3 0,-1 3 0,2-3 0,-2 3 0,0-3 0,1 3 0,-1-1 0,2-1 0,-2 2 0,1-1 0,0 1 0,0-1 0,-1 1 0,1-1 0,0 1 0,2 0 0,-3-1 0,1 1 0,1-1 0,-2 1 0,3 0 0,-3 1 0,3-1 0,-1-1 0,-1 0 0,2 0 0,-3 2 0,2-1 0,-1 0 0,-1 0 0,2-1 0,-1 1 0,0-3 0,0 2 0,-1-3 0,0 3 0,0-2 0,0 1 0,1-1 0,0 2 0,0-2 0,-1 1 0,0-1 0,0 1 0,0 0 0,0 0 0,0-1 0,0 0 0,0 0 0,1-1 0,-1 1 0,2 2 0,-2-2 0,0 1 0,0 1 0,0-2 0,0 3 0,0-3 0,0 1 0,0-1 0,0 0 0,0 0 0,0 0 0,0-1 0,0 1 0,0 0 0,0 0 0,0 0 0,0-1 0,0 1 0,0 0 0,0 0 0,0 0 0,0 0 0,0-1 0,0 1 0,0 0 0,0 0 0,0 0 0,0 0 0,0-1 0,0 1 0,0 0 0,0 0 0,0 0 0,0-1 0,0 1 0,0 0 0,0 0 0,0 0 0,1-1 0,-1 3 0,1 0 0,1 1 0,-2 0 0,3 0 0,-3 1 0,3-1 0,-3 2 0,3-1 0,-2 3 0,1-4 0,0 4 0,1-3 0,-1 1 0,1-2 0,-3-1 0,3 1 0,-2-3 0,1 0 0,-1 2 0,0-1 0,-1 3 0,0 1 0,0-2 0,0 2 0,0-1 0,0-1 0,0 0 0,0-1 0,0 1 0,0-1 0,0 1 0,0-1 0,0 1 0,0-2 0,0 1 0,0 1 0,0-3 0,0 3 0,0-3 0,0 2 0,0-3 0,0 1 0,0 2 0,0-2 0,0 1 0,0 1 0,1-2 0,-1 3 0,2-3 0,-1 3 0,-1-3 0,2 1 0,-2-1 0,0 2 0,0-2 0,1 1 0,-1-1 0,2 0 0,-2-1 0,0 1 0,0 0 0,0 0 0,0 0 0,0-1 0,0 1 0,0 2 0,0-2 0,0 1 0,0-1 0,0 1 0,0 0 0,0 2 0,0-2 0,0 3 0,0-1 0,0 0 0,0 0 0,0 1 0,0-1 0,-2 0 0,2-1 0,-1-1 0,1-1 0,0 0 0,0 0 0,0 0 0,-2-1 0,2 1 0,-1 0 0,1 0 0,-1 0 0,0 0 0,0-1 0,0 1 0,0 0 0,0 0 0,1 0 0,0 0 0,-1 1 0,0-1 0,0 1 0,1-1 0,-1 2 0,0-2 0,0 3 0,1-3 0,0 3 0,0-1 0,0-1 0,0 2 0,0-2 0,0 0 0,0-1 0,0 0 0,0-1 0,0 1 0,0 0 0,0 0 0,0 0 0,0-1 0,0 1 0,0 2 0,0-2 0,0 3 0,0-2 0,1 3 0,0-3 0,0 1 0,0-1 0,0-1 0,2 3 0,-3-1 0,1 1 0,1-1 0,-2 1 0,1-1 0,0 0 0,0 0 0,0-1 0,0 0 0,0-1 0,0 0 0,-1 1 0,0-1 0,1 2 0,-1-3 0,2 1 0,-1 2 0,-1-2 0,2 3 0,-1-1 0,1 1 0,0 2 0,1-1 0,-2 3 0,3-4 0,-3 2 0,2-1 0,-1-1 0,0 0 0,1 1 0,-3-3 0,1 1 0,-1-3 0,0 1 0,0 0 0,0 0 0,0-1 0,0 1 0,0 0 0,0-1 0,0 1 0,0 0 0,0-1 0,0 1 0,0 0 0,0-1 0,0 1 0,0 0 0,0 0 0,0-1 0,0 1 0,0 0 0,0 0 0,0 0 0,0-1 0,0 1 0,0 2 0,0-2 0,0 1 0,0-1 0,0 0 0,0 0 0,0 0 0,0-1 0,0 1 0,0 0 0,0 0 0,-2-1 0,1 5 0,-1-1 0,2 5 0,0-1 0,0 1 0,0-1 0,0-1 0,0-1 0,0 0 0,0-1 0,0 1 0,0-4 0,0 2 0,0-3 0,0 2 0,0-2 0,-3 0 0,2 0 0,-1-1 0,2 3 0,0 0 0,-2 1 0,2 0 0,-2 2 0,2-1 0,0 3 0,0-3 0,0 3 0,0-2 0,0 1 0,0 0 0,0-2 0,0 1 0,0-1 0,0-1 0,0 0 0,0-1 0,0-1 0,0-1 0,0 0 0,0 0 0,0 0 0,0-1 0,0 1 0,0 2 0,0-2 0,0 1 0,0 2 0,2-1 0,-2 4 0,3-1 0,-3-2 0,3 2 0,-2-1 0,2-1 0,-2 0 0,1 1 0,1-1 0,-1 0 0,-1 0 0,2 1 0,-3-3 0,2 1 0,-1-1 0,0-1 0,1 2 0,-1-1 0,0-1 0,0 3 0,0-3 0,0 2 0,0-1 0,0-1 0,0 3 0,-1-2 0,1 0 0,0 0 0,0-1 0,-1 2 0,1-2 0,0 0 0,0-1 0,-1 1 0,0 0 0,0 0 0,0 0 0,0-1 0,0 1 0,0 0 0,0-1 0,0 1 0,0 0 0,0-1 0,0 1 0,0 0 0,0 0 0,0-1 0,0 1 0,0 0 0,0-1 0,0 1 0,0 0 0,0 0 0,0 0 0,0-1 0,0 1 0,0 0 0,0 0 0,0 0 0,0 1 0,0-1 0,0 2 0,0-1 0,0 1 0,0 0 0,0 0 0,0-1 0,0 2 0,0-3 0,0 3 0,1-3 0,-1 3 0,2-3 0,-1 1 0,-1-1 0,1 0 0,-1 0 0,0 0 0,0 0 0,2-1 0,-2 1 0,1 0 0,-1 1 0,0-1 0,0 2 0,0-3 0,0 1 0,0 2 0,0-2 0,0 1 0,0-1 0,0 0 0,0 0 0,0-1 0,0 1 0,0 0 0,0 0 0,0-1 0,0 1 0,0 0 0,0 1 0,0 1 0,0 1 0,0-1 0,2 1 0,-2-3 0,1 3 0,-1-3 0,0 2 0,0-2 0,0 1 0,0-1 0,0 2 0,0-1 0,2-1 0,-2 2 0,1-1 0,-1-1 0,0 3 0,0-3 0,0 2 0,0-1 0,0-1 0,0 3 0,0-3 0,0 2 0,0-2 0,0-1 0,2 1 0,-2 0 0,1 0 0,-1-1 0,0 1 0,0 0 0,0 0 0,1 0 0,0 1 0,0-1 0,-1 3 0,0-3 0,0 2 0,0-2 0,0 1 0,0-1 0,0 2 0,0-3 0,0 1 0,0 0 0,0 0 0,0 1 0,0-1 0,0 3 0,0-3 0,0 2 0,0-1 0,0-1 0,0 2 0,0-1 0,0-1 0,0 2 0,0-3 0,0 1 0,0 2 0,0-2 0,0 1 0,0-1 0,0 0 0,0 0 0,0 0 0,0-1 0,0 1 0,0 0 0,-1 0 0,0 0 0,0-1 0,0 1 0,1 0 0,-1-1 0,1 1 0,0 0 0,0 0 0,0 1 0,0 1 0,0 1 0,0 0 0,-2 1 0,2-3 0,-2 2 0,2-3 0,0 3 0,0-3 0,0 2 0,0-2 0,0-1 0,0 1 0,0 0 0,0 0 0,-1 0 0,0-1 0,-1 1 0,0 0 0,1 0 0,-1 0 0,0 0 0,1-1 0,-2 1 0,3 0 0,-3 0 0,3 0 0,-3 0 0,3-1 0,-2 1 0,1 0 0,0-1 0,1 1 0,0 0 0,0 1 0,0-1 0,0 3 0,0-1 0,0 1 0,0-1 0,0 1 0,0-3 0,0 2 0,0-2 0,0-1 0,0 1 0,0 1 0,0-1 0,0 2 0,0 2 0,0 0 0,1 1 0,0-2 0,2 0 0,-3 1 0,3-1 0,-2-1 0,1-1 0,1 0 0,-3 0 0,1 0 0,1-1 0,-2 0 0,1-1 0,-1 1 0,2 0 0,-2 1 0,1 1 0,-1 1 0,0 0 0,0 1 0,0-1 0,0 0 0,0 0 0,0 1 0,0-2 0,0 0 0,0-1 0,0 0 0,-1-1 0,1 0 0,-2-1 0,2 1 0,0 0 0,0 2 0,0-2 0,0 3 0,0-2 0,0 1 0,0 1 0,0-1 0,0 1 0,0 0 0,0 1 0,0 1 0,0-2 0,0 3 0,0-3 0,0-1 0,0 0 0,0 0 0,0 0 0,0 1 0,0-3 0,0 1 0,0 1 0,0-2 0,0 1 0,0-1 0,0 2 0,0-1 0,0 3 0,0-3 0,0 2 0,0 1 0,2 0 0,-2 1 0,3-2 0,-3 0 0,3 1 0,-1-1 0,-1 0 0,2 0 0,-2 1 0,0-3 0,-1 2 0,1-1 0,0 1 0,0 1 0,1-1 0,-2-1 0,3 1 0,-3-2 0,1 3 0,1-1 0,-2 0 0,2-1 0,-1 1 0,-1-1 0,2-1 0,-2 1 0,1-1 0,-1-1 0,2 2 0,-2-1 0,1-1 0,-1 2 0,2-3 0,-2 3 0,1-2 0,-1 1 0,2 1 0,-1-2 0,-1 1 0,1 1 0,-1-2 0,0 1 0,0 1 0,2-2 0,-2 1 0,1-1 0,-1 0 0,0 0 0,-5-3 0,3 0 0,-5-3 0,2 0 0,2 0 0,-1 1 0,0 0 0,0 0 0,0 0 0,1 0 0,-1 1 0,1-1 0,-2 2 0,2-2 0,1 1 0,-3 1 0,2-1 0,-1 1 0,1 0 0,-2 0 0,2 0 0,-3 0 0,1-2 0,-1 2 0,0-2 0,0 2 0,-1 0 0,1 0 0,0 0 0,-1-1 0,-1 1 0,2-2 0,-2 1 0,3 0 0,-1 0 0,1 1 0,0-1 0,0 1 0,1-2 0,-2 2 0,3 0 0,-3 0 0,3 0 0,-3 0 0,3 0 0,-3 0 0,1 0 0,1 0 0,-2 0 0,1 0 0,-1 0 0,1 0 0,-1 0 0,3 0 0,-2 0 0,3 0 0,0-1 0,1-3 0,1 1 0,0-2 0,0 0 0,0 0 0,0-1 0,0-2 0,0 0 0,0-3 0,0-1 0,0-3 0,0-1 0,0-4 0,2 2 0,0-4 0,2 1 0,0-2 0,2 0 0,3 4 0,-1-1 0,2 4 0,-3 3 0,0 3 0,-2 3 0,-1 3 0,-1 1 0,0 0 0,-2 14 0,1 3 0,-2 16 0,0 3 0,0 7 0,0 0 0,0-5 0,0-1 0,0-6 0,1-1 0,0-1 0,2-11 0,-1-2 0,0-5 0,1-3 0,-2 0 0,2-4 0,0 0 0,-1-1 0,1 0 0,2-2 0,-2-4 0,4-7 0,-3-3 0,4-6 0,-3-2 0,1 3 0,-4-4 0,2 9 0,-4-4 0,2 5 0,-2 4 0,0 0 0,0 7 0,0-1 0,1 4 0,3 5 0,-2-4 0,1-5 0,-3-7 0,0-14 0,0-4 0,0-10 0,0-4 0,0-7 0,0 2 0,0 8 0,0-1 0,0 12 0,0-6 0,2 7 0,-1 2 0,2 7 0,-2 0 0,2 4 0,-2-1 0,0 4 0,-1-1 0,0 1 0,0-2 0,0 0 0,0 0 0,0 0 0,0 0 0,0 2 0,-1-2 0,-1 4 0,0-1 0,0 4 0,1-1 0,0 5 0,-1-1 0,1 2 0,-1 2 0,0-2 0,-1 3 0,1-1 0,-1 1 0,-2 4 0,0 6 0,-3 9 0,-3 7 0,1 7 0,-4 4 0,2 2 0,2-8 0,-1 4 0,4-11 0,0 2 0,1-5 0,2-6 0,2-3 0,1-5 0,-1 0 0,2-5 0,-1 1 0,1 0 0,0 0 0,0 0 0,0 0 0,0-1 0,0 1 0,0 1 0,0 1 0,0 2 0,0-1 0,0 0 0,1 2 0,0-1 0,2 1 0,-1 0 0,-1 1 0,1-1 0,-1 2 0,1-1 0,0 1 0,0-2 0,-2 1 0,0-3 0,0-1 0,1-1 0,-1-1 0,2 0 0,-2-12 0,0 4 0,0-11 0,0 6 0,0 0 0,0-1 0,0 3 0,0 0 0,0 1 0,0 1 0,0 1 0,0 1 0,0 1 0,0 13 0,1-6 0,-1 10 0,3-10 0,-1-1 0,-1 0 0,2-2 0,-2 0 0,1-7 0,1-5 0,-3-7 0,2-8 0,0-4 0,-1-7 0,3-6 0,-1 2 0,0-2 0,2 1 0,-5 12 0,4-7 0,-3 13 0,3-6 0,-4 1 0,4 5 0,-3 4 0,0 2 0,-1 3 0,0 2 0,0-1 0,0 3 0,0 0 0,0 2 0,0 2 0,0-1 0,0 1 0,0 1 0,0 1 0,0 1 0,0 1 0,-1 0 0,1 1 0,-3-1 0,2 0 0,-2 0 0,0 0 0,0 2 0,2-2 0,-2 2 0,3-2 0,-1 0 0,1 0 0,0 0 0,0 0 0,0-2 0,0-1 0,0-6 0,0-1 0,0-2 0,0 0 0,0 0 0,0 0 0,-4 0 0,3-2 0,-2 2 0,3-3 0,0 3 0,0 0 0,-1 2 0,0 1 0,-2 1 0,3 3 0,-3 0 0,2 2 0,-1-1 0,1 1 0,-1 1 0,1-1 0,-1 3 0,2-3 0,-2 3 0,2-3 0,0 3 0,0-3 0,0 3 0,0-2 0,0 1 0,0 1 0,0-2 0,0 3 0,0-3 0,0 2 0,0-1 0,0 1 0,0-2 0,0 2 0,-1-1 0,1-1 0,-2 2 0,2-3 0,0 2 0,0-1 0,0-1 0,0 1 0,0-1 0,0-2 0,0 1 0,0-1 0,0 0 0,0 1 0,0-1 0,0 0 0,0 1 0,0-3 0,0 4 0,0-2 0,0 1 0,0 1 0,0 1 0,0-1 0,0 3 0,0-1 0,2 2 0,-1 0 0,1-3 0,-1 0 0,-1-5 0,0 2 0,0-3 0,0-1 0,0 1 0,0 0 0,0 2 0,0 2 0,0-1 0,-1 1 0,0 1 0,0 0 0,1 0 0,0 1 0,0-1 0,0 1 0,0 0 0,0 0 0,0 0 0,0 0 0,0-1 0,0 1 0,0-1 0,0 0 0,0 0 0,0-1 0,0 1 0,0 0 0,1 1 0,0-1 0,0 1 0,-1 1 0,0-1 0,0 1 0,0 1 0,0-2 0,0 1 0,0 1 0,0-2 0,0 2 0,0 1 0,0-1 0,0 0 0,0 0 0,0 0 0,0 1 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2-14T00:17:13.521"/>
    </inkml:context>
    <inkml:brush xml:id="br0">
      <inkml:brushProperty name="width" value="0.05" units="cm"/>
      <inkml:brushProperty name="height" value="0.05" units="cm"/>
      <inkml:brushProperty name="color" value="#AB008B"/>
    </inkml:brush>
  </inkml:definitions>
  <inkml:trace contextRef="#ctx0" brushRef="#br0">0 0 24575,'0'4'0,"0"0"0,0-1 0,0 0 0,0 0 0,0 0 0,0-1 0,0 1 0,0 0 0,0 1 0,1 0 0,1 2 0,0-3 0,-1 3 0,0-3 0,0 3 0,0-3 0,0 3 0,0-3 0,0 2 0,-1-1 0,1-1 0,0 1 0,0 1 0,-1-2 0,0 1 0,0 1 0,1-2 0,0 1 0,0 1 0,-1-2 0,0 1 0,0-1 0,0 0 0,0 0 0,1 0 0,-1 0 0,2-1 0,-2 1 0,1 0 0,-1 0 0,1 0 0,1 0 0,-2-1 0,1 1 0,1 0 0,-2 0 0,2 0 0,-1 0 0,0-1 0,0 1 0,0 0 0,0 0 0,-1 0 0,0-1 0,1 0 0,-1 0 0,1 0 0,-1 0 0,2 1 0,-2 2 0,1-1 0,1 1 0,-2 1 0,1-3 0,1 3 0,-2-3 0,1 2 0,-1-3 0,0 1 0,0 0 0,0 0 0,0 0 0,0-1 0,0 1 0,0 0 0,0 0 0,0 1 0,0-1 0,0 3 0,0-1 0,2-1 0,-2 2 0,1-2 0,-1 1 0,0-1 0,1 0 0,0-1 0,0 0 0,-1-1 0,1 1 0,0 0 0,0 0 0,-1 0 0,0-1 0,0 1 0,0 0 0,0 1 0,0-1 0,0 3 0,0-3 0,0 2 0,0-3 0,0 1 0,0 0 0,0 0 0,0 0 0,0 0 0,0-1 0,0 1 0,0 0 0,0 0 0,0-1 0,0 1 0,0 0 0,0 0 0,0 0 0,0-1 0,0 1 0,0 0 0,0-1 0,0 1 0,0 0 0,0 1 0,0 1 0,0 0 0,0 1 0,0-3 0,0 3 0,0-3 0,0 1 0,0-1 0,0 0 0,0 0 0,0 1 0,0 0 0,0 0 0,0-1 0,0 0 0,0-1 0,0 1 0,0 0 0,0 0 0,0 0 0,0-1 0,0 1 0,0 0 0,0-1 0,0 1 0,0 0 0,0 0 0,0 0 0,0 1 0,0-1 0,0 2 0,0-2 0,0-1 0,0 1 0,0 0 0,0 0 0,0-1 0,0 1 0,0 0 0,0 0 0,0 1 0,0 1 0,0 1 0,0 0 0,0-1 0,0 1 0,1-1 0,-1 0 0,3-1 0,-3 0 0,2 0 0,-1 0 0,-1-1 0,2 0 0,-2-1 0,0 1 0,1-1 0,-1 0 0,1 0 0,-1 1 0,0 1 0,0 1 0,0-1 0,0 2 0,0-1 0,0 0 0,0 1 0,0-3 0,0 1 0,0 1 0,0-2 0,0 1 0,0-1 0,0 0 0,0 0 0,0 1 0,0-1 0,0 3 0,0-2 0,0 3 0,0-2 0,0 0 0,0 0 0,0 0 0,0-1 0,0-1 0,0 1 0,0 0 0,0 0 0,0-1 0,0 0 0,0 0 0,0-1 0,0 1 0,0 0 0,0-1 0,0 3 0,0-2 0,0 3 0,0-3 0,0 3 0,0-3 0,0 3 0,0-3 0,0 2 0,0-3 0,0 3 0,0-2 0,0 1 0,0-1 0,0 0 0,0 0 0,0 0 0,0-1 0,0 1 0,0 0 0,0-1 0,0 1 0,0 0 0,0 0 0,0 0 0,0 1 0,0-1 0,0 2 0,0-1 0,2-1 0,-2 1 0,1-1 0,-1 0 0,0 0 0,0 0 0,0 0 0,0-1 0,0 1 0,0 0 0,0 0 0,1 0 0,0 0 0,0-1 0,-1 1 0,1 0 0,-1 0 0,2 0 0,-2 0 0,0-1 0,0 1 0,0 0 0,0 0 0,0-1 0,0 3 0,0-1 0,0 3 0,0-1 0,0 0 0,0-1 0,0 1 0,1-3 0,-1 1 0,2-1 0,-1 0 0,-1 0 0,1-1 0,-1 1 0,0 1 0,0 1 0,0 0 0,0 1 0,0-2 0,0 3 0,0-1 0,0 0 0,0 1 0,2-1 0,-1-1 0,1 0 0,1-1 0,-3 0 0,3 0 0,-3 0 0,3 0 0,-3-1 0,2 0 0,-1-1 0,0 1 0,0-1 0,0 0 0,0 0 0,-1 1 0,0 1 0,0-1 0,0 3 0,0-3 0,0 3 0,0-3 0,0 2 0,1-3 0,-1 1 0,2 0 0,-2 0 0,0 0 0,0-1 0,0 1 0,0 0 0,0-1 0,0 1 0,0 0 0,0-1 0,0 1 0,0 0 0,0-1 0,0 1 0,0 0 0,0 0 0,0 0 0,0 0 0,0 0 0,0-1 0,0 1 0,0 0 0,0-1 0,0 1 0,0 0 0,0 0 0,0 0 0,0-1 0,0 1 0,0 0 0,0-1 0,0 1 0,0 0 0,0-1 0,0 1 0,0 0 0,0-1 0,0 1 0,0 0 0,0 1 0,0-1 0,0 2 0,0-2 0,0 2 0,0-2 0,0-1 0,0 3 0,0-2 0,0 1 0,0-1 0,0 0 0,0 0 0,0 0 0,0-1 0,0 1 0,0 0 0,0 0 0,0 0 0,0-1 0,0 1 0,0 0 0,0 0 0,0 0 0,0-1 0,0 1 0,0-3 0,0 2 0,0 0 0,0 3 0,0 1 0,-2-1 0,2-1 0,-3 1 0,3-2 0,-3 1 0,3 1 0,-2-2 0,1 3 0,0-3 0,1 3 0,0-1 0,0 1 0,0 0 0,0 0 0,0-1 0,0 1 0,0-3 0,0 1 0,0 1 0,0-2 0,0 1 0,0-1 0,0 0 0,0 0 0,0 0 0,0 0 0,0-1 0,0 1 0,0 0 0,0 0 0,0 0 0,0 0 0,0-1 0,0 1 0,0 0 0,0 1 0,0 0 0,0 0 0,0-1 0,0 0 0,0-1 0,0 1 0,0 0 0,0 0 0,0 0 0,0-1 0,0 1 0,1 0 0,0 0 0,0-1 0,0 1 0,-1 0 0,2 0 0,-2 0 0,0-1 0,0 1 0,1 0 0,-1 0 0,1 1 0,1 1 0,-2 1 0,3 0 0,-3 0 0,3 1 0,-3-1 0,2-1 0,-1 1 0,0-3 0,0 1 0,0-1 0,0 0 0,0 0 0,0 0 0,-1-1 0,2 1 0,-1 2 0,-1-2 0,3 1 0,-3-1 0,3 0 0,-3 0 0,3-1 0,-3 1 0,1 0 0,1 0 0,-2 0 0,1 0 0,0-1 0,0 1 0,1 0 0,-1 0 0,0 0 0,-1 0 0,0-1 0,0 1 0,0 0 0,0 0 0,1-1 0,-1 1 0,2 0 0,-2 0 0,0 0 0,0 1 0,0-1 0,0 3 0,1-3 0,-1 3 0,1-3 0,-1 2 0,0-2 0,0-1 0,0 1 0,0 0 0,0 0 0,0-1 0,0 1 0,0 0 0,0-1 0,0 1 0,0-1 0,0 1 0,-1-2 0,1 2 0,-1-2 0,1 1 0,0-1 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2-14T00:17:42.259"/>
    </inkml:context>
    <inkml:brush xml:id="br0">
      <inkml:brushProperty name="width" value="0.1" units="cm"/>
      <inkml:brushProperty name="height" value="0.1" units="cm"/>
      <inkml:brushProperty name="color" value="#AB008B"/>
    </inkml:brush>
  </inkml:definitions>
  <inkml:trace contextRef="#ctx0" brushRef="#br0">0 1155 24575,'3'-7'0,"0"-1"0,0 5 0,0-3 0,0 3 0,2-2 0,-2 2 0,1 0 0,-1 0 0,1 0 0,0 2 0,0-1 0,-1 1 0,0 1 0,0-1 0,-1-1 0,1 2 0,0-1 0,0 0 0,-1 0 0,1 0 0,0 0 0,0 0 0,0-1 0,0 2 0,-1-3 0,1 3 0,0-3 0,0 3 0,0-3 0,-1 3 0,1-1 0,0 0 0,0 0 0,0-1 0,-1 1 0,3-1 0,-2 1 0,1-1 0,-1 2 0,0-3 0,0 3 0,0-2 0,0 2 0,-1 0 0,1 0 0,0 0 0,0-1 0,-1 1 0,1-1 0,0-1 0,0 2 0,0-1 0,0-1 0,-1 2 0,1-1 0,0 1 0,0 0 0,0 0 0,0 0 0,-1 0 0,1 0 0,0 0 0,0 0 0,0 0 0,0 0 0,-1 0 0,1 0 0,0 0 0,0 0 0,-1 0 0,1 0 0,0 0 0,0 0 0,0 0 0,-1 0 0,1 0 0,0 0 0,0 0 0,0 0 0,0 0 0,-1 0 0,1 0 0,0 0 0,0 0 0,0 1 0,-1-1 0,1 2 0,0-1 0,0-1 0,0 2 0,0-1 0,-1-1 0,1 1 0,0-1 0,0 2 0,0-2 0,0 1 0,-1-1 0,1 1 0,0 0 0,0 0 0,0 0 0,0 0 0,-1 0 0,1-1 0,0 1 0,0-1 0,0 2 0,0-2 0,-1 1 0,1-1 0,0 2 0,0-1 0,0-1 0,0 1 0,-1-1 0,1 2 0,0-2 0,0 1 0,0 1 0,-1-2 0,1 1 0,0-1 0,0 1 0,0 0 0,0 0 0,-1-1 0,1 0 0,0 0 0,0 1 0,0-1 0,0 2 0,-1-2 0,1 1 0,0-1 0,0 3 0,0-3 0,-1 1 0,1-1 0,0 2 0,0-2 0,0 1 0,0 0 0,-1 0 0,1 0 0,0-1 0,0 1 0,0-1 0,0 2 0,-1-2 0,1 0 0,0 1 0,0-1 0,0 2 0,-1-2 0,1 0 0,0 0 0,0 1 0,0-1 0,-1 1 0,1-1 0,0 0 0,0 0 0,0 0 0,-1 0 0,1 0 0,0 0 0,0 0 0,0 0 0,-1 0 0,1 0 0,0 0 0,0 0 0,0 0 0,-1 0 0,1 0 0,0 0 0,0 0 0,-1 0 0,1 2 0,0-2 0,0 3 0,0-3 0,-1 1 0,1-1 0,0 1 0,0 0 0,0 1 0,0-1 0,-2 1 0,3 0 0,-2 0 0,2 0 0,-1 1 0,0-2 0,-1 1 0,1 0 0,0-2 0,0 3 0,0-3 0,0 3 0,-1-3 0,3 3 0,-2-3 0,1 3 0,-1-3 0,0 3 0,0-3 0,0 2 0,-1-1 0,1 0 0,0 0 0,0-1 0,0 3 0,-1-3 0,1 1 0,0-1 0,0 2 0,-1-2 0,1 1 0,0 0 0,0 0 0,0 0 0,0-1 0,-1 1 0,1 0 0,0 0 0,0-1 0,-1 0 0,1 0 0,0 1 0,0-1 0,-1 2 0,1-2 0,0 1 0,-1-1 0,1 1 0,0-1 0,-1 1 0,1 0 0,0 0 0,-1 0 0,1-1 0,0 3 0,0-3 0,-1 1 0,1-1 0,-1-5 0,-1 1 0,-1-6 0,0 4 0,0-1 0,0 2 0,0-1 0,0 1 0,0 1 0,0 1 0,0 0 0,0 0 0,0 0 0,-2 0 0,2 0 0,-1 1 0,1-1 0,0 0 0,0 0 0,-1 0 0,0 0 0,0 1 0,0-1 0,0 0 0,0 0 0,1 0 0,-1 0 0,1 1 0,-2-1 0,1 0 0,1 0 0,-1 0 0,1 0 0,0 1 0,-2-1 0,2-2 0,-1 2 0,-1-1 0,2-1 0,-1 1 0,0-1 0,0-1 0,-1 1 0,1 1 0,0-2 0,0 2 0,0-2 0,-1 3 0,1-3 0,-1 3 0,0-3 0,1 3 0,-2-1 0,3-1 0,-2 2 0,2-1 0,-1 1 0,1 0 0,-1 0 0,1 1 0,0-2 0,0 1 0,0-1 0,0 0 0,0-1 0,0-2 0,0 1 0,0 0 0,0 0 0,0-1 0,0 1 0,0 0 0,0-1 0,0-1 0,0 2 0,-3-4 0,2 1 0,-4 1 0,3-2 0,-1 1 0,0 1 0,-1-2 0,3 3 0,-2-1 0,1 2 0,-1 1 0,0-1 0,1 1 0,-1-1 0,2 1 0,-1 1 0,-1 0 0,3 0 0,-3-1 0,3 1 0,-1 0 0,-1 1 0,2 0 0,-1 0 0,1 1 0,0-1 0,0 0 0,-2 0 0,2-1 0,-1 1 0,1-3 0,-1 1 0,0-1 0,0 0 0,1-2 0,-2 1 0,2-1 0,-1 2 0,-1-1 0,2-1 0,-2 3 0,2-4 0,-1 3 0,1-2 0,-2 2 0,2-2 0,-1-1 0,0 1 0,0-2 0,1 3 0,-2-3 0,2 4 0,-2-2 0,2 1 0,-1 1 0,1 0 0,-2-1 0,2 3 0,0-2 0,0 3 0,0-3 0,0 2 0,0-1 0,0 1 0,0-2 0,0 2 0,0-1 0,0-1 0,0 1 0,0 1 0,0-2 0,0 1 0,0-1 0,0-1 0,0 1 0,0 0 0,0-1 0,0-1 0,0 2 0,0-4 0,0 1 0,0-3 0,0 1 0,0-1 0,0-1 0,0 2 0,0-1 0,0 1 0,0 1 0,0 2 0,0 0 0,-1 1 0,1 3 0,-3-1 0,3 2 0,-3-1 0,1 1 0,1-2 0,-2 3 0,3-3 0,-1 2 0,1-1 0,-2 1 0,2 0 0,-1 0 0,-1 1 0,2-1 0,2 12 0,-2-4 0,3 9 0,-3-8 0,2 0 0,-2 1 0,1-2 0,-1 0 0,0-1 0,0 2 0,0-3 0,0 3 0,2-3 0,-2 3 0,1-3 0,-1 1 0,0 1 0,0-2 0,0 3 0,0-3 0,0 1 0,0 1 0,0-2 0,0 1 0,0 1 0,0-2 0,0 3 0,1-1 0,0 1 0,0-1 0,-1 1 0,0-3 0,0 3 0,0-3 0,0 3 0,0-3 0,0 3 0,0-3 0,0 3 0,2-1 0,-2 0 0,1 1 0,1-2 0,-2 3 0,2-3 0,-2 2 0,0-3 0,1 3 0,-1-1 0,2 0 0,-2 1 0,0-2 0,0 3 0,1-1 0,-1 0 0,2 1 0,-2-1 0,0 0 0,1 2 0,0-1 0,2 3 0,-3-2 0,2 3 0,-1-1 0,0 0 0,0 3 0,1 0 0,-2 2 0,4 0 0,-2 0 0,0 0 0,1 0 0,-2-2 0,2-1 0,-3-2 0,3-1 0,-3 1 0,3-3 0,-2-1 0,0-1 0,-1-3 0,0 1 0,0 0 0,0 0 0,0-11 0,0 4 0,0-9 0,0 7 0,0-2 0,0 0 0,0-3 0,0-1 0,0 1 0,0-4 0,0 3 0,0-3 0,0 0 0,0 0 0,0 2 0,0-2 0,0 4 0,0-1 0,0 2 0,0-1 0,0 1 0,0 1 0,0 1 0,0 0 0,0 3 0,0-3 0,0 3 0,0 1 0,0-1 0,0 3 0,0-3 0,0 2 0,0-1 0,0 1 0,0 0 0,0 0 0,0 0 0,0 0 0,0 1 0,-1-3 0,0 2 0,0-1 0,1 1 0,0 0 0,0-1 0,0 0 0,0 0 0,0 0 0,0-1 0,0 0 0,0 1 0,0-1 0,0 2 0,0-1 0,0 1 0,0 0 0,0 0 0,0-1 0,0-1 0,0-1 0,0 0 0,0-2 0,0 1 0,0-3 0,0 3 0,0-1 0,0 0 0,0 2 0,0-3 0,0 5 0,0-2 0,0 1 0,0-1 0,0-1 0,0 3 0,0-2 0,0 3 0,0-3 0,-1 2 0,0 0 0,0 1 0,0 0 0,0 1 0,0-3 0,1 2 0,0-1 0,0 1 0,0-2 0,0 2 0,0-3 0,0 3 0,0-1 0,0-1 0,0 2 0,0-1 0,0 1 0,0 0 0,0 0 0,0 0 0,0 1 0,0-1 0,0-2 0,0 2 0,0-1 0,0 1 0,0 0 0,0 0 0,0 1 0,0-1 0,-3 2 0,0 1 0,-4 7 0,2 2 0,-5 9 0,2 2 0,-2 1 0,1 7 0,0 0 0,0-4 0,0 14 0,2-12 0,-2 17 0,3-10 0,-1 3 0,2 0 0,1-3 0,1-2 0,-2 10 0,3-16 0,-1 16 0,1-17 0,0 5 0,2-5 0,-2-1 0,2-3 0,0-4 0,0-1 0,-1-7 0,0-1 0,0-3 0,1-1 0,0 0 0,0 0 0,-5-17 0,4-3 0,-6-20 0,7-20 0,-3 9 0,3-48 0,0 41 0,0-41 0,0 37 0,3-15 0,0 23 0,2-2 0,0 15 0,-2-2 0,-1 7 0,-2 7 0,0 7 0,0 5 0,0 3 0,0 4 0,0 1 0,-1 4 0,0 1 0,-4 1 0,0 0 0,-3 5 0,0 5 0,-1 9 0,-3 11 0,0 7 0,-2 15 0,0 5 0,2 12 0,3 2 0,-2-1 0,7-18 0,-4 4 0,7-20 0,-1 7 0,2-12 0,-2-8 0,2-8 0,-2-4 0,2-5 0,0-1 0,-1-2 0,-2-2 0,0 1 0,-5-2 0,1-5 0,-4-4 0,-2-9 0,2-7 0,-3-11 0,4-5 0,-1-7 0,4 1 0,4-4 0,0 12 0,3-22 0,0 32 0,0-21 0,0 20 0,0-1 0,0-1 0,0 8 0,0 4 0,0 2 0,0 5 0,0 3 0,0 2 0,0 3 0,-3 17 0,-2 2 0,-4 19 0,2 0 0,-2 3 0,1 7 0,2-11 0,-1 9 0,5-16 0,-3 10 0,1-11 0,1 0 0,0-7 0,2-6 0,0-1 0,1-3 0,-2-3 0,2 1 0,-2-4 0,-1-1 0,-1-7 0,-3-5 0,3-6 0,-2-2 0,-1-9 0,3 6 0,-1-8 0,1 7 0,1-2 0,1 3 0,0 2 0,2 4 0,0 5 0,0 1 0,0 5 0,0-1 0,0 3 0,0 4 0,0 6 0,0 1 0,0 6 0,0-5 0,0 1 0,0-3 0,0 0 0,0-2 0,0 0 0,0-1 0,0-12 0,0 3 0,0-10 0,0 6 0,0 1 0,0-1 0,0 4 0,0-3 0,0 3 0,0 1 0,0 1 0,0 1 0,0 1 0,0 11 0,0-3 0,0 8 0,0-4 0,0-1 0,0-1 0,0 2 0,0-3 0,0 1 0,0-2 0,-1 1 0,0-1 0,0 0 0,1 1 0,0-3 0,0 2 0,0-3 0,0 3 0,-1-2 0,0 0 0,0 0 0,1-1 0,-1 2 0,1-1 0,-2-1 0,2 3 0,-1-2 0,1 1 0,-2 0 0,2 1 0,-1-1 0,1 1 0,-1-1 0,1 1 0,0 0 0,0 1 0,0-2 0,0-1 0,0-1 0,-2 0 0,2-1 0,-1 1 0,1 0 0,0 0 0,0-1 0,0 1 0,0 0 0,-1 0 0,0 1 0,0 1 0,1 1 0,0 2 0,0-1 0,0 1 0,0-2 0,0 3 0,0-3 0,0 2 0,0-1 0,0-3 0,0 2 0,0-1 0,0 0 0,0-1 0,0 1 0,0-2 0,0 1 0,-1-1 0,0 1 0,0 0 0,1 0 0,0-1 0,0 0 0,-1-1 0,1 3 0,-2-2 0,2 1 0,0 1 0,-1-2 0,1 3 0,-2-3 0,2 3 0,0-1 0,0-1 0,0 4 0,0-4 0,0 4 0,0-4 0,0 4 0,0-1 0,0 1 0,0-1 0,0-1 0,0 0 0,0-1 0,0 1 0,0-3 0,0 1 0,0-1 0,0 0 0,0 0 0,0-1 0,0 1 0,0 0 0,0 0 0,0 1 0,0 1 0,0-1 0,0 2 0,0-1 0,0 3 0,0-1 0,0 1 0,0-2 0,0 1 0,0-1 0,0 0 0,0 0 0,0 1 0,0-1 0,0 0 0,0-1 0,0 1 0,0-1 0,0-1 0,0 2 0,0-2 0,0 0 0,0 0 0,0-1 0,0 3 0,0-2 0,0 2 0,0-3 0,0 3 0,0-3 0,0 3 0,0-3 0,0 3 0,0-1 0,0-1 0,-1 2 0,1-1 0,-2 0 0,2 1 0,-1-3 0,1 3 0,-3-3 0,3 3 0,-3-3 0,3 3 0,-2-3 0,1 2 0,-1-1 0,1-1 0,-1 2 0,1-3 0,0 1 0,0 0 0,0 0 0,0 0 0,1 0 0,-1-1 0,-1 1 0,1 0 0,-2 0 0,3-1 0,-2 1 0,0 0 0,1 0 0,-2 0 0,3-1 0,-3 1 0,3 0 0,-3-1 0,3 1 0,-1-1 0,0 2 0,0 1 0,0-1 0,1 3 0,0-1 0,0 2 0,0-1 0,0 3 0,0-4 0,0 2 0,0-3 0,0 0 0,0-3 0,0 1 0,0 0 0,0 0 0,0-11 0,0-2 0,0-11 0,-3 3 0,2-2 0,-5-7 0,6 7 0,-4-11 0,3 10 0,-3-2 0,4-3 0,-4 5 0,4 1 0,-2 0 0,2 4 0,-2-1 0,2 4 0,-2 1 0,2 1 0,0 1 0,0 2 0,0-1 0,0 3 0,0 1 0,0 0 0,0 1 0,0 0 0,0 1 0,0 1 0,0-2 0,0 1 0,0-3 0,0 3 0,0-2 0,0 1 0,0-1 0,0 1 0,0-1 0,0 2 0,0 1 0,0-1 0,0 0 0,0 0 0,0 1 0,0-1 0,2 0 0,-1 1 0,1-1 0,-1 0 0,0 0 0,1 1 0,-1-1 0,1 0 0,-1 1 0,1-1 0,-1-1 0,1-1 0,-1-1 0,1-1 0,0 1 0,1 0 0,-1 1 0,1-1 0,-3 3 0,3-2 0,-3 3 0,1-1 0,1 0 0,-2 1 0,1-1 0,1-1 0,-2-1 0,3 0 0,-3-1 0,1 1 0,1-1 0,-2 1 0,1 1 0,-1 1 0,0 0 0,2 0 0,-2 1 0,1-1 0,-1-1 0,0-1 0,0-1 0,0 0 0,1-1 0,0 1 0,0 0 0,-1-1 0,2 1 0,-2 1 0,1-1 0,-1 3 0,2-3 0,-2 3 0,2-1 0,-1-1 0,-1 2 0,2-1 0,-2 1 0,1 0 0,-1 0 0,2 0 0,-2 1 0,0-1 0,0 0 0,1-1 0,-1 1 0,2-1 0,-2 1 0,1-2 0,-1 1 0,2-1 0,-2-1 0,1 3 0,-1-3 0,2 3 0,-2-2 0,0 2 0,0 1 0,0-1 0,0-2 0,0 2 0,1-1 0,-1 1 0,1-1 0,-1 0 0,0-1 0,0 1 0,0 0 0,0 0 0,2 0 0,-2-2 0,1 3 0,-1-1 0,0 1 0,2-1 0,-2 0 0,3 0 0,-3 1 0,3-1 0,-3 1 0,1-2 0,1 2 0,-2 1 0,1-1 0,-1 0 0,0 0 0,0 0 0,2 0 0,-2 1 0,1-1 0,-1-1 0,0 0 0,1 0 0,0 1 0,0 0 0,-1 0 0,0 1 0,0-1 0,0 0 0,0 0 0,0 20 0,0-4 0,0 19 0,0-5 0,0 5 0,0 2 0,0 2 0,0 0 0,0-3 0,0 6 0,0-5 0,2 2 0,0-9 0,5 10 0,-2-16 0,4 16 0,-2-15 0,0 5 0,1-2 0,-2-4 0,3 2 0,-1-5 0,0 1 0,-1-3 0,1 1 0,-1-2 0,1 0 0,-2 0 0,1 0 0,-1 0 0,0 0 0,1 0 0,-3-2 0,1 0 0,-2-5 0,0 0 0,1-1 0,-1-3 0,-2 1 0,1-2 0,-2-1 0,0 1 0,1-14 0,-1-2 0,1-17 0,-1-3 0,0-7 0,0-4 0,0 5 0,-4-2 0,1 10 0,-2-2 0,-1 7 0,3 3 0,-2 7 0,3 2 0,-1 5 0,2 2 0,-1 3 0,1 1 0,-1 2 0,2 8 0,-2 6 0,2 3 0,0 6 0,0-6 0,0 4 0,2-2 0,0 1 0,2-5 0,0 1 0,-1-5 0,0-3 0,0 1 0,0-5 0,0 1 0,0-1 0,0-1 0,0-1 0,-1-1 0,1 0 0,1 0 0,1-2 0,4-3 0,-2-4 0,0-3 0,0-2 0,-3 1 0,2 0 0,-3 1 0,1 3 0,-2 1 0,-1 3 0,0 6 0,1 7 0,2 10 0,0 3 0,0 7 0,3-1 0,-2 9 0,4-2 0,-2-4 0,0-2 0,-1-7 0,0 2 0,-2-7 0,1-1 0,-1-8 0,-1-1 0,-2-3 0,1 0 0,-1-2 0,-1-8 0,1-2 0,-1-10 0,0 4 0,0-2 0,2-1 0,-1 3 0,0-3 0,-1 5 0,0-1 0,0 3 0,2 0 0,-2 1 0,2 4 0,-2-2 0,0 1 0,1 3 0,-1-1 0,1 2 0,-1 1 0,7 18 0,1-1 0,4 21 0,1-7 0,-6-2 0,6 2 0,-8-6 0,5-1 0,-5-5 0,1-4 0,-1-6 0,-2-1 0,0-3 0,-2-3 0,1-5 0,-2-5 0,0-7 0,0 1 0,0-1 0,0 2 0,0 0 0,0 2 0,0 2 0,0 3 0,1 3 0,-1 1 0,3 2 0,-3 0 0,3 2 0,-1-2 0,2 2 0,-1 2 0,2 3 0,0 2 0,2 3 0,0 0 0,0 1 0,-2-3 0,0 0 0,-2-2 0,0-1 0,-2 0 0,1-3 0,-2-15 0,0-4 0,0-19 0,0-4 0,0 3 0,0-6 0,0 10 0,0 2 0,-2 6 0,0 9 0,0 1 0,0 8 0,1 2 0,1 19 0,-2-1 0,2 16 0,0-5 0,0 5 0,0 1 0,0-3 0,2 4 0,1-7 0,1 5 0,1-3 0,-3-4 0,2-2 0,-2-9 0,0-1 0,-1-4 0,-1-1 0,1-1 0,0-1 0,1-1 0,-2 1 0,3-1 0,-3 2 0,3-1 0,-2 0 0,1-1 0,0 3 0,0 0 0,0-1 0,1 2 0,-2-3 0,1 2 0,-1-2 0,0-1 0,-7 0 0,1-1 0,-7-2 0,1-3 0,1 0 0,0-2 0,-3 0 0,2-1 0,-1 2 0,-1-2 0,4 2 0,-5-1 0,7 1 0,-5 2 0,5 0 0,-2-1 0,2 2 0,-3 1 0,3 1 0,-1 0 0,2 0 0,0 0 0,-1 0 0,-1 0 0,2 0 0,-3 0 0,3 0 0,-2 0 0,1 1 0,-1 0 0,2 2 0,0-3 0,1 3 0,-1-3 0,1 1 0,-1 0 0,0 0 0,1 0 0,-1-1 0,3 0 0,-3 0 0,3 0 0,-2 0 0,1 0 0,1 0 0,-1 0 0,1 0 0,0 0 0,0 0 0,0 0 0,1 0 0,-2 2 0,0-2 0,-2 1 0,2 1 0,-1-2 0,-1 3 0,1-1 0,-1-1 0,1 2 0,1-1 0,0-1 0,0 2 0,0-3 0,2 3 0,0-3 0,-1 2 0,0-1 0,0 1 0,1-1 0,0 1 0,-1-2 0,0 3 0,0-3 0,1 2 0,-1-1 0,0-1 0,1 3 0,-1-3 0,1 2 0,-2-2 0,1 2 0,0-2 0,1 1 0,-1 0 0,0 1 0,0 1 0,1-2 0,-1 1 0,-2 0 0,1 0 0,-1 1 0,-1 0 0,3 0 0,-2 0 0,2 0 0,1-1 0,0 0 0,0-2 0,0 3 0,-2-2 0,1 2 0,-1 0 0,-1-1 0,1 0 0,-1 0 0,-1 1 0,3 0 0,-2 0 0,3-2 0,-1 1 0,1-1 0,0 1 0,0 0 0,-1 1 0,1 0 0,0-1 0,0 1 0,0 0 0,-1-1 0,0 0 0,2 0 0,-2-1 0,2 2 0,-1-2 0,0 2 0,1 0 0,-1-2 0,8-3 0,-4 0 0,6-2 0,-6 1 0,1 2 0,0-2 0,1 0 0,0 1 0,0 0 0,-1 1 0,0 0 0,0 1 0,-1-1 0,1 1 0,0-2 0,0 2 0,0 0 0,-1-1 0,1 1 0,0-1 0,0 1 0,0 0 0,0-2 0,-1 2 0,1-1 0,0 1 0,0-1 0,0 0 0,-1 0 0,1 0 0,0 1 0,-1-2 0,1 1 0,0 1 0,0-2 0,0 1 0,0 1 0,-1-1 0,1 1 0,0 0 0,0-2 0,-1 2 0,1-1 0,0 1 0,0-2 0,0 2 0,0-1 0,-1 1 0,1-1 0,0 0 0,0 0 0,0 0 0,-1 1 0,1-3 0,0 3 0,-1-1 0,1-1 0,0 2 0,0-2 0,-1 1 0,1 0 0,0 0 0,0 1 0,0-2 0,0 2 0,-1 0 0,1 0 0,0 0 0,0 0 0,0-1 0,0 1 0,-1-2 0,1 2 0,0 0 0,0-1 0,0 1 0,0-1 0,-1 1 0,1 0 0,0 0 0,0 0 0,0 0 0,-1-2 0,1 2 0,0-1 0,0 1 0,-1 0 0,1 0 0,0 0 0,0 0 0,0 0 0,-1 0 0,1 0 0,-8-7 0,3 2 0,-7-5 0,3 2 0,-2-1 0,0-1 0,-3-4 0,2 3 0,-1-4 0,-1 3 0,3 0 0,0 1 0,1 2 0,2 1 0,-1 2 0,3 1 0,-1 1 0,2 1 0,0 1 0,0 1 0,-2 1 0,1 0 0,-1 0 0,3 3 0,0-2 0,1 3 0,0-1 0,0 0 0,0 0 0,0 1 0,0-1 0,0 3 0,0-3 0,0 2 0,0-2 0,0-1 0,5-2 0,4-4 0,6-6 0,1-5 0,3-4 0,-6 5 0,6-8 0,-6 6 0,2-6 0,-2 4 0,-4-2 0,-3 5 0,0-3 0,-2 3 0,-2 0 0,-1 2 0,-1-1 0,0 3 0,0-1 0,0 1 0,0 1 0,-1 0 0,-1-1 0,0 3 0,-1 0 0,3 1 0,-3 3 0,3-2 0,-1 2 0,1 0 0,-2 3 0,1-1 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2-14T00:17:56.571"/>
    </inkml:context>
    <inkml:brush xml:id="br0">
      <inkml:brushProperty name="width" value="0.025" units="cm"/>
      <inkml:brushProperty name="height" value="0.025" units="cm"/>
      <inkml:brushProperty name="color" value="#AB008B"/>
    </inkml:brush>
  </inkml:definitions>
  <inkml:trace contextRef="#ctx0" brushRef="#br0">1 111 24575,'0'-5'0,"1"3"0,0-1 0,1 2 0,0-2 0,0 0 0,1 0 0,-2 1 0,2 0 0,-3 0 0,3 1 0,-2-1 0,2 0 0,0 1 0,0-2 0,-2 2 0,2-1 0,-2-1 0,2 3 0,0-1 0,0 0 0,-1 0 0,1-1 0,0 2 0,0-3 0,-1 3 0,1-3 0,0 2 0,0-1 0,-2 0 0,2 1 0,-2 0 0,2 1 0,1 0 0,-1 0 0,2 0 0,-1 0 0,-1 0 0,2-1 0,-2 0 0,-1 0 0,1 1 0,0 0 0,0 0 0,0 0 0,-1 0 0,-1 0 0,-3 1 0,-2 1 0,-1 1 0,-1 0 0,3 0 0,-3 0 0,3 0 0,-1-1 0,1 0 0,0-2 0,0 2 0,1-2 0,-1 0 0,0 0 0,1 0 0,-1 0 0,0 0 0,1 0 0,-1 1 0,0 0 0,0 1 0,1 1 0,-1-2 0,1 2 0,0-2 0,3 0 0,0-3 0,2 0 0,3-2 0,-1 1 0,1 0 0,0-2 0,-1 2 0,1-2 0,-2 2 0,3 0 0,-2 1 0,-1 0 0,-1 1 0,1-1 0,-1 1 0,2-1 0,-3 1 0,1 0 0,0 0 0,0 1 0,1-2 0,0 2 0,0-1 0,-1 1 0,0-1 0,-1 1 0,1 0 0,0 0 0,0 0 0,0 0 0,0 0 0,-1 0 0,1 0 0,0 0 0,0-2 0,-1 2 0,1-1 0,0 1 0,0 0 0,0-2 0,-1 2 0,3-1 0,-2 1 0,1 0 0,-1-1 0,2 0 0,-1-1 0,1 1 0,1-2 0,-1 3 0,-1-3 0,2 2 0,-1-1 0,0 0 0,-1 1 0,-1 0 0,0 0 0,0 0 0,-1 0 0,1 1 0,-1-1 0,0 1 0,0-2 0,0 2 0,1-1 0,0 1 0,0-2 0,-2 1 0,2 1 0,-2-1 0,2 1 0,0 0 0,-1 0 0,1 0 0,0 0 0,0 0 0,0 0 0,1 0 0,-1 0 0,2 0 0,-3 0 0,1 0 0,0 0 0,0 0 0,0 0 0,0 0 0,-1 0 0,1 0 0,0 0 0,0 0 0,1 0 0,1 0 0,0 0 0,-1 0 0,0 0 0,0 0 0,0 0 0,-1 0 0,0 0 0,0 0 0,-1 0 0,1 0 0,0 0 0,0 0 0,0 0 0,0 0 0,-1 0 0,-1 0 0,-3 0 0,-1 0 0,-1 0 0,0 0 0,-1 0 0,-1 0 0,-1 0 0,-1 0 0,1 0 0,0 0 0,0 0 0,3 0 0,-2 0 0,1 0 0,0 0 0,1 0 0,-1 0 0,2 0 0,-1 0 0,1 0 0,0 0 0,0 0 0,1 0 0,-1 0 0,0 0 0,0 0 0,1 0 0,-1 0 0,0 0 0,0 0 0,1 0 0,-3 1 0,2-1 0,-1 3 0,1-3 0,0 3 0,0-3 0,0 1 0,1-1 0,-1 2 0,0-2 0,0 1 0,0 0 0,1 0 0,-1 1 0,-2-2 0,2 3 0,-3-3 0,3 3 0,-1-3 0,-1 3 0,2-2 0,-1 1 0,1 1 0,-1-3 0,0 2 0,0-1 0,1 1 0,0-1 0,-1 1 0,1-1 0,-2 1 0,3 0 0,-1-1 0,0 1 0,1-1 0,0-1 0,2 3 0,-1-2 0,-1 2 0,2-1 0,-2 1 0,0 0 0,-1 0 0,0-2 0,2 2 0,-2-1 0,2-1 0,0 0 0,2-1 0,1-1 0,1 1 0,0-1 0,2-1 0,-1 2 0,3-3 0,-1 1 0,0 0 0,0 0 0,1 1 0,-3-1 0,2 1 0,-2-1 0,1 2 0,-1-2 0,0 1 0,-1 1 0,0-2 0,0 1 0,-1 1 0,1-1 0,0 1 0,0 0 0,0 0 0,0 0 0,-1 0 0,1 0 0,0 0 0,0 0 0,0-2 0,-1 2 0,1-1 0,0 1 0,0-1 0,1 0 0,-1 0 0,3 0 0,-3 0 0,3 0 0,-3 0 0,2 0 0,-3 0 0,1 0 0,0 1 0,0-2 0,0 1 0,-1 1 0,1-1 0,0 1 0,0-2 0,-1 2 0,1-1 0,0 1 0,0 0 0,-1 0 0,1 0 0,0 0 0,0 0 0,0 0 0,-1 0 0,1 0 0,0 0 0,0 0 0,0 0 0,-1 0 0,1 0 0,0 0 0,0 0 0,0 0 0,-1 0 0,1 0 0,0 0 0,0 0 0,-1 0 0,1 0 0,0 0 0,-1-2 0,1 2 0,0-1 0,0 1 0,0 0 0,-1 0 0,1 0 0,0 0 0,0 0 0,-1 0 0,1 0 0,0 0 0,0 0 0,-1 0 0,1 0 0,0 0 0,0 0 0,-1 0 0,1 0 0,0 0 0,-1 0 0,1 0 0,0 0 0,0 0 0,0 0 0,0 0 0,-1 0 0,1 0 0,0 0 0,0 0 0,-1 0 0,1 0 0,0 0 0,0 0 0,-1 0 0,1 0 0,0 0 0,-1 0 0,1 0 0,0 0 0,-1 0 0,1 0 0,0 0 0,0 0 0,-1 0 0,1 0 0,0 0 0,0 0 0,-1 0 0,1 0 0,0 1 0,0-1 0,0 2 0,0-1 0,-1-1 0,1 2 0,0-2 0,-1 1 0,0-1 0,-1 1 0,2-1 0,-1 0 0,-1 0 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2-14T00:18:08.165"/>
    </inkml:context>
    <inkml:brush xml:id="br0">
      <inkml:brushProperty name="width" value="0.025" units="cm"/>
      <inkml:brushProperty name="height" value="0.025" units="cm"/>
      <inkml:brushProperty name="color" value="#AB008B"/>
    </inkml:brush>
  </inkml:definitions>
  <inkml:trace contextRef="#ctx0" brushRef="#br0">0 44 24575,'0'-2'0,"0"-1"0,0 0 0,0-1 0,0 1 0,0-2 0,0 1 0,0 1 0,0-2 0,0 1 0,0 1 0,0-2 0,0 6 0,0 3 0,0 0 0,0 3 0,0-4 0,0 3 0,0-2 0,0 2 0,0-3 0,0 3 0,0-3 0,0 3 0,0-3 0,0 3 0,0-3 0,0 1 0,0 1 0,0-2 0,0 1 0,0-1 0,0 0 0,0 0 0,0 1 0,0 0 0,0 0 0,0-1 0,0 0 0,0 1 0,0-1 0,0 2 0,0-3 0,0 3 0,0-2 0,0 1 0,0-1 0,0 0 0,0 0 0,0-1 0,0 1 0,0 0 0,0 0 0,0-1 0,0 1 0,0 0 0,0 0 0,0 1 0,0 1 0,0 1 0,0 1 0,0 1 0,0-2 0,0 4 0,0-3 0,0 1 0,0 0 0,0-1 0,0 1 0,0-2 0,0 1 0,0-1 0,0 0 0,0 0 0,0-1 0,0 1 0,0-1 0,0 1 0,0-1 0,0 1 0,0-2 0,0 3 0,0-3 0,0 2 0,0-1 0,0 0 0,0 1 0,0-3 0,0 3 0,0-1 0,0-1 0,0 2 0,0-3 0,0 2 0,0-1 0,0-1 0,0 2 0,0-1 0,1-1 0,0 2 0,0-2 0,0-1 0,0 3 0,0-2 0,0 1 0,-1-1 0,2 0 0,-1 0 0,-1 0 0,2 0 0,-2-1 0,0 1 0,1-1 0,-1 0 0,1 0 0,1 2 0,-2 1 0,2 1 0,-1 0 0,-1 1 0,3-1 0,-3 0 0,3 0 0,-2-1 0,0 1 0,-1-3 0,1 3 0,0-3 0,0 2 0,-1-2 0,1-1 0,0 3 0,0-2 0,-1 1 0,0-1 0,0 0 0,0 0 0,0 0 0,0 0 0,0-1 0,1 1 0,-1 0 0,2 0 0,-2 0 0,0 0 0,0-1 0,0 1 0,0 0 0,0 1 0,0 0 0,0 0 0,0 0 0,0 0 0,0 2 0,1-3 0,-1 1 0,2-1 0,-2 1 0,0 0 0,1 0 0,-1-1 0,1 1 0,-1-1 0,0 2 0,2-3 0,-2 1 0,1 2 0,-1-2 0,2 1 0,-2 1 0,1-2 0,-1 1 0,0-1 0,0 1 0,1 0 0,0 2 0,0-3 0,-1 1 0,0 0 0,0 1 0,1 0 0,-1 1 0,2-3 0,-2 3 0,0-3 0,0 1 0,0 1 0,0-2 0,0 1 0,0 1 0,0-2 0,0 3 0,1-3 0,-1 3 0,2-3 0,-2 3 0,0-3 0,0 3 0,0-3 0,0 3 0,0-3 0,1 3 0,-1-3 0,2 2 0,-2-1 0,0-1 0,0 2 0,0-1 0,0-1 0,0 3 0,0-3 0,0 3 0,0-3 0,0 2 0,0-2 0,0-1 0,0 1 0,0 0 0,0 0 0,0 0 0,0-1 0,0 2 0,0 1 0,0 1 0,0 2 0,0-1 0,1 1 0,-1-1 0,3-1 0,-2 0 0,0 0 0,-1-1 0,1 1 0,0-3 0,0 2 0,-1-1 0,1-1 0,0 2 0,0-1 0,-1-1 0,1 2 0,0-3 0,0 1 0,-1 0 0,0 0 0,0-1 0,0 1 0,0 1 0,0 0 0,0 2 0,0-3 0,0 1 0,0-1 0,0 0 0,0 0 0,0-1 0,0 1 0,0 0 0,0 0 0,0 0 0,0-1 0,0 1 0,0 0 0,0-1 0,0 1 0,0 0 0,0-1 0,0 1 0,0 0 0,0-1 0,0 3 0,0-1 0,0 5 0,0-3 0,0 2 0,0-3 0,0 1 0,0-3 0,0 2 0,0-3 0,0 3 0,0-2 0,0 1 0,0-1 0,0 0 0,0 0 0,0 0 0,0 0 0,0-1 0,0 1 0,0 0 0,0 0 0,0 0 0,0-1 0,0 1 0,0 0 0,0-1 0,0 3 0,0 0 0,0 1 0,0 0 0,0 0 0,0-1 0,0 1 0,1-3 0,-1 2 0,2-2 0,-2-1 0,0 1 0,1-1 0,-1 0 0,1 1 0,-1 2 0,2 0 0,-2 2 0,3 1 0,-1-2 0,0 2 0,0-1 0,-1-1 0,1-1 0,-1 1 0,0-3 0,-1 3 0,1-3 0,0 1 0,0-1 0,-1 0 0,0 0 0,1 0 0,-1-1 0,2 1 0,-2 2 0,0 1 0,0 1 0,1 3 0,1-4 0,1 4 0,1-3 0,-3 1 0,2-3 0,-1-1 0,-1-1 0,0 0 0,1 0 0,-2-1 0,1 1 0,-1 0 0,0-3 0,0-2 0,0-4 0,-1-1 0,-1-3 0,-1 4 0,-1-4 0,1 3 0,0-1 0,0 3 0,1-1 0,0 3 0,1-1 0,-1 2 0,2 0 0,-2 0 0,2 0 0,0-1 0,0 0 0,0 0 0,-1 1 0,1-1 0,-1-2 0,1 2 0,0-1 0,0 1 0,0 0 0,0 0 0,0 1 0,0-1 0,0 0 0,0-2 0,0 2 0,0-1 0,0 1 0,0 0 0,0-1 0,0 1 0,0-2 0,0 2 0,-2 1 0,2-3 0,-1 2 0,1-1 0,0 1 0,-2 0 0,2 0 0,-1 0 0,1 0 0,0 1 0,0-1 0,0 0 0,-1 0 0,0 0 0,0 1 0,1-1 0,0 0 0,0 1 0,0-1 0,0 0 0,0 0 0,0-1 0,0 0 0,0 0 0,0 1 0,0 0 0,0 1 0,0-1 0,0 0 0,0-1 0,0-1 0,0-3 0,0 1 0,0-2 0,-1 2 0,0-1 0,0 1 0,1 3 0,0-1 0,0 3 0,0-1 0,0 2 0,0 7 0,0 4 0,2 5 0,0 0 0,1 0 0,1 0 0,2 0 0,-2 0 0,1-2 0,-1 1 0,-1-3 0,1 1 0,-1-1 0,1-1 0,-1 0 0,1 1 0,-3-1 0,3 0 0,-3 1 0,1-1 0,0-1 0,-2-1 0,0-2 0,1-1 0,-1-1 0,2-1 0,-2 0 0,0 0 0,0 0 0,0-1 0,0 3 0,0-2 0,0 3 0,0-1 0,0 1 0,0 0 0,0 0 0,0-1 0,0 3 0,0-4 0,0 3 0,0-2 0,0 1 0,0 1 0,0-3 0,-2 1 0,2-2 0,-1-1 0,1 1 0,0 0 0,0 0 0,0 0 0,-1 0 0,0-1 0,0 1 0,1 0 0,0 0 0,0 0 0,0-1 0,0 1 0,0 0 0,0-1 0,0 1 0,0-1 0,0 1 0,0 0 0,0 0 0,0-1 0,0 1 0,0 0 0,0 0 0,0 0 0,0-1 0,0 1 0,0 0 0,0 0 0,0 0 0,0 0 0,0-1 0,0 1 0,0 0 0,0 0 0,0-1 0,0 1 0,0 0 0,0-1 0,0 1 0,0 0 0,0 0 0,0-1 0,0 1 0,0 0 0,0 0 0,0-1 0,0 1 0,0 0 0,0-1 0,0 1 0,0 0 0,0 0 0,0-1 0,0 1 0,0 0 0,0 0 0,1-1 0,0 1 0,1 0 0,-2 0 0,3 0 0,-3-1 0,3 0 0,-3 0 0,2-1 0,-1 1 0,0-1 0,0 2 0,-1 0 0,3 0 0,-3-1 0,1 1 0,0 0 0,0-1 0,0 1 0,0 0 0,0 0 0,1-2 0,-2 1 0,1 0 0,1-1 0,-3 1 0,0-2 0,-1 0 0,-1 0 0,0 0 0,1 0 0,-1 0 0,0 0 0,1 0 0,-1 0 0,0 0 0,1 0 0,-1 0 0,1-2 0,0 2 0,0-3 0,0 3 0,0-2 0,-1 1 0,1 0 0,-2 1 0,1 0 0,0-3 0,1 3 0,0-4 0,0 3 0,0-1 0,-1 1 0,2-1 0,-2 2 0,3-3 0,-2 2 0,1-2 0,-1 2 0,2-2 0,-3 3 0,3-3 0,-3 3 0,3-3 0,-1 2 0,1-2 0,0 1 0,-1-1 0,0 0 0,-1 1 0,2-3 0,-1 2 0,1-3 0,-2 1 0,2 2 0,-2 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0" name="Shape 160"/>
          <p:cNvSpPr>
            <a:spLocks noGrp="1" noRot="1" noChangeAspect="1"/>
          </p:cNvSpPr>
          <p:nvPr>
            <p:ph type="sldImg"/>
          </p:nvPr>
        </p:nvSpPr>
        <p:spPr>
          <a:xfrm>
            <a:off x="1143000" y="685800"/>
            <a:ext cx="4572000" cy="3429000"/>
          </a:xfrm>
          <a:prstGeom prst="rect">
            <a:avLst/>
          </a:prstGeom>
        </p:spPr>
        <p:txBody>
          <a:bodyPr/>
          <a:lstStyle/>
          <a:p>
            <a:endParaRPr/>
          </a:p>
        </p:txBody>
      </p:sp>
      <p:sp>
        <p:nvSpPr>
          <p:cNvPr id="161" name="Shape 161"/>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aps.org/programs/innovation/fund/idea.cfm"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2BDA587-1E94-5249-A855-305CFB49A935}" type="slidenum">
              <a:rPr lang="en-US" smtClean="0"/>
              <a:t>2</a:t>
            </a:fld>
            <a:endParaRPr lang="en-US"/>
          </a:p>
        </p:txBody>
      </p:sp>
    </p:spTree>
    <p:extLst>
      <p:ext uri="{BB962C8B-B14F-4D97-AF65-F5344CB8AC3E}">
        <p14:creationId xmlns:p14="http://schemas.microsoft.com/office/powerpoint/2010/main" val="41337781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7686313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EF5D51-CD64-CCF7-552A-411C16547F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5DB54C-F80F-5F4D-32A1-44976BE6D42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822242-4421-41FF-4D14-6F1049D1C996}"/>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9336016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a timeline,</a:t>
            </a:r>
          </a:p>
          <a:p>
            <a:endParaRPr lang="en-US" dirty="0"/>
          </a:p>
          <a:p>
            <a:r>
              <a:rPr lang="en-US" dirty="0"/>
              <a:t>Highlight a few other events that highlights my standing in the community </a:t>
            </a:r>
          </a:p>
          <a:p>
            <a:r>
              <a:rPr lang="en-US" dirty="0"/>
              <a:t>1</a:t>
            </a:r>
            <a:r>
              <a:rPr lang="en-US" baseline="30000" dirty="0"/>
              <a:t>st</a:t>
            </a:r>
            <a:r>
              <a:rPr lang="en-US" dirty="0"/>
              <a:t> – Fellowships at IOP and APS</a:t>
            </a:r>
          </a:p>
          <a:p>
            <a:r>
              <a:rPr lang="en-US" dirty="0"/>
              <a:t>2</a:t>
            </a:r>
            <a:r>
              <a:rPr lang="en-US" baseline="30000" dirty="0"/>
              <a:t>nd</a:t>
            </a:r>
            <a:r>
              <a:rPr lang="en-US" dirty="0"/>
              <a:t> RMP in disordered materials and Nature reviews Physics in QENS.</a:t>
            </a:r>
          </a:p>
          <a:p>
            <a:endParaRPr lang="en-US" dirty="0"/>
          </a:p>
          <a:p>
            <a:endParaRPr lang="en-US" dirty="0"/>
          </a:p>
          <a:p>
            <a:endParaRPr lang="en-US" dirty="0"/>
          </a:p>
          <a:p>
            <a:endParaRPr lang="en-US" dirty="0"/>
          </a:p>
          <a:p>
            <a:r>
              <a:rPr lang="en-US" dirty="0"/>
              <a:t>As mentioned earlier, my academic life stated in the UK, at Warwick University, recently ranked the 7</a:t>
            </a:r>
            <a:r>
              <a:rPr lang="en-US" baseline="30000" dirty="0"/>
              <a:t>th</a:t>
            </a:r>
            <a:r>
              <a:rPr lang="en-US" dirty="0"/>
              <a:t> best physics department in the UK.  I did postdocs at McMaster and Los Alamos before deciding that Neutron Scattering, and the National Lab environment was best for me.  </a:t>
            </a:r>
          </a:p>
          <a:p>
            <a:endParaRPr lang="en-US" dirty="0"/>
          </a:p>
          <a:p>
            <a:r>
              <a:rPr lang="en-US" dirty="0"/>
              <a:t>I took a staff position at the NRC in 1999 when a new research reactor in Canada looked promising.</a:t>
            </a:r>
          </a:p>
          <a:p>
            <a:endParaRPr lang="en-US" dirty="0"/>
          </a:p>
          <a:p>
            <a:r>
              <a:rPr lang="en-US" dirty="0"/>
              <a:t>In 2002 I joined BNL, stationed at NIST leading the Brookhaven-NIST Scientific Alliance.  This was renewed once by BES but didn’t go further and I changed from TAS and measuring phonons and magnons to NSE.  </a:t>
            </a:r>
          </a:p>
          <a:p>
            <a:endParaRPr lang="en-US" dirty="0"/>
          </a:p>
          <a:p>
            <a:r>
              <a:rPr lang="en-US" dirty="0"/>
              <a:t>This </a:t>
            </a:r>
            <a:r>
              <a:rPr lang="en-US" dirty="0" err="1"/>
              <a:t>quasielastic</a:t>
            </a:r>
            <a:r>
              <a:rPr lang="en-US" dirty="0"/>
              <a:t> technique was relatively new in the USA and I was charged to build a community.  At the end of my time at NIST, I led a $2M project to relocate and upgrade this machine, which required working with a diverse group of people and we successfully completed the project on time and under budget resulting in a much improved instrument ~4times more efficient and opening up more research possibilities to the community.</a:t>
            </a:r>
          </a:p>
          <a:p>
            <a:endParaRPr lang="en-US" dirty="0"/>
          </a:p>
          <a:p>
            <a:r>
              <a:rPr lang="en-US" dirty="0"/>
              <a:t>An opportunity arose next came by to lead a mini-neutron group in Australia for Taiwan.  Here I had ~12 direct reports, operated a triple axis, but had team members on 4 other machines.  I managed a neutron promotion office in Taiwan and had a Research Professorship at NTU, their best academic institute. </a:t>
            </a:r>
          </a:p>
          <a:p>
            <a:endParaRPr lang="en-US" dirty="0"/>
          </a:p>
          <a:p>
            <a:r>
              <a:rPr lang="en-US" dirty="0"/>
              <a:t>Before Joining ORNL in 2020, I did a short stint in China where I was working with ex ORNL people to build up a Materials laboratory with an eye on using the </a:t>
            </a:r>
            <a:r>
              <a:rPr lang="en-US" dirty="0" err="1"/>
              <a:t>neighbouring</a:t>
            </a:r>
            <a:r>
              <a:rPr lang="en-US" dirty="0"/>
              <a:t> Chinese Spallation Source.  </a:t>
            </a:r>
          </a:p>
          <a:p>
            <a:endParaRPr lang="en-US" dirty="0"/>
          </a:p>
          <a:p>
            <a:r>
              <a:rPr lang="en-US" dirty="0"/>
              <a:t>Over this 20+ year career, although employed to assist users, I always found a way to maintain a research program, so I found money, mentored students, and drove a science program in disordered magnets. </a:t>
            </a:r>
          </a:p>
          <a:p>
            <a:endParaRPr lang="en-US" dirty="0"/>
          </a:p>
          <a:p>
            <a:r>
              <a:rPr lang="en-US" dirty="0"/>
              <a:t>On this timeline I also mark two major recognitions of my science productivity and service to the community, first elected as a fellow of the IOP in the UK and then a few years ago at the APS, for my </a:t>
            </a:r>
            <a:r>
              <a:rPr lang="en-US" sz="1200" b="0" i="0" kern="1200" dirty="0">
                <a:solidFill>
                  <a:schemeClr val="tx1"/>
                </a:solidFill>
                <a:effectLst/>
                <a:latin typeface="+mn-lt"/>
                <a:ea typeface="+mn-ea"/>
                <a:cs typeface="+mn-cs"/>
              </a:rPr>
              <a:t>outstanding contributions to the understanding of frustrated magnetism using neutron beams, publishing efforts and service to the APS. Another sign of my standing in the community was being commissioned to write a RMP in Nature rev Physics</a:t>
            </a:r>
            <a:endParaRPr lang="en-US" dirty="0"/>
          </a:p>
        </p:txBody>
      </p:sp>
      <p:sp>
        <p:nvSpPr>
          <p:cNvPr id="4" name="Slide Number Placeholder 3"/>
          <p:cNvSpPr>
            <a:spLocks noGrp="1"/>
          </p:cNvSpPr>
          <p:nvPr>
            <p:ph type="sldNum" sz="quarter" idx="5"/>
          </p:nvPr>
        </p:nvSpPr>
        <p:spPr/>
        <p:txBody>
          <a:bodyPr/>
          <a:lstStyle/>
          <a:p>
            <a:fld id="{52BDA587-1E94-5249-A855-305CFB49A935}" type="slidenum">
              <a:rPr lang="en-US" smtClean="0"/>
              <a:t>3</a:t>
            </a:fld>
            <a:endParaRPr lang="en-US"/>
          </a:p>
        </p:txBody>
      </p:sp>
    </p:spTree>
    <p:extLst>
      <p:ext uri="{BB962C8B-B14F-4D97-AF65-F5344CB8AC3E}">
        <p14:creationId xmlns:p14="http://schemas.microsoft.com/office/powerpoint/2010/main" val="6818404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More important for this position is my previous Leadership roles</a:t>
            </a:r>
          </a:p>
          <a:p>
            <a:pPr marL="228600" indent="-228600">
              <a:buAutoNum type="arabicParenR"/>
            </a:pPr>
            <a:r>
              <a:rPr lang="en-US" dirty="0"/>
              <a:t>From the beginning, leading small  teams around an instrument</a:t>
            </a:r>
          </a:p>
          <a:p>
            <a:pPr marL="228600" indent="-228600">
              <a:buAutoNum type="arabicParenR"/>
            </a:pPr>
            <a:r>
              <a:rPr lang="en-US" dirty="0"/>
              <a:t>But also organizing international conferences, that are not always local, Great communication skills</a:t>
            </a:r>
          </a:p>
          <a:p>
            <a:pPr marL="228600" indent="-228600">
              <a:buAutoNum type="arabicParenR"/>
            </a:pPr>
            <a:r>
              <a:rPr lang="en-US" dirty="0" err="1"/>
              <a:t>EiC</a:t>
            </a:r>
            <a:r>
              <a:rPr lang="en-US" dirty="0"/>
              <a:t> for 7 years.  Lead the journal through choppy waters dealing with JIF and open access issues</a:t>
            </a: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r>
              <a:rPr lang="en-US" dirty="0"/>
              <a:t>Most recently I have focused on CLIMATE  issues. helped establish a unit of the APS focusing on Early Career Scientists and </a:t>
            </a: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r>
              <a:rPr lang="en-US" dirty="0"/>
              <a:t>then establishing the </a:t>
            </a:r>
            <a:r>
              <a:rPr lang="en-US" sz="1200" b="0" i="0" u="none" strike="noStrike" kern="1200" dirty="0">
                <a:solidFill>
                  <a:schemeClr val="tx1"/>
                </a:solidFill>
                <a:effectLst/>
                <a:latin typeface="+mn-lt"/>
                <a:ea typeface="+mn-ea"/>
                <a:cs typeface="+mn-cs"/>
                <a:hlinkClick r:id="rId3"/>
              </a:rPr>
              <a:t>Inclusion, Diversity, and Equity Alliance</a:t>
            </a:r>
            <a:r>
              <a:rPr lang="en-US" sz="1200" b="0" i="0" u="none" strike="noStrike" kern="1200" dirty="0">
                <a:solidFill>
                  <a:schemeClr val="tx1"/>
                </a:solidFill>
                <a:effectLst/>
                <a:latin typeface="+mn-lt"/>
                <a:ea typeface="+mn-ea"/>
                <a:cs typeface="+mn-cs"/>
              </a:rPr>
              <a:t> by bringing together EDI groups together and recognizing best practices and relaying them to people hoping to establish such groups in their institute.</a:t>
            </a:r>
            <a:endParaRPr lang="en-US" dirty="0"/>
          </a:p>
          <a:p>
            <a:endParaRPr lang="en-US" dirty="0"/>
          </a:p>
          <a:p>
            <a:endParaRPr lang="en-US" dirty="0"/>
          </a:p>
          <a:p>
            <a:endParaRPr lang="en-US" dirty="0"/>
          </a:p>
          <a:p>
            <a:endParaRPr lang="en-US" dirty="0"/>
          </a:p>
          <a:p>
            <a:endParaRPr lang="en-US" dirty="0"/>
          </a:p>
          <a:p>
            <a:endParaRPr lang="en-US" dirty="0"/>
          </a:p>
          <a:p>
            <a:r>
              <a:rPr lang="en-US" dirty="0"/>
              <a:t>More important for this position is my previous Leadership roles.  From rebuilding neutron programs at Chalk River with 1-2 postdocs and technical support, to creating a new programs at NIST </a:t>
            </a:r>
            <a:r>
              <a:rPr lang="en-US" sz="1200" b="0" i="0" kern="1200" dirty="0">
                <a:solidFill>
                  <a:schemeClr val="tx1"/>
                </a:solidFill>
                <a:effectLst/>
                <a:latin typeface="+mn-lt"/>
                <a:ea typeface="+mn-ea"/>
                <a:cs typeface="+mn-cs"/>
              </a:rPr>
              <a:t>and Australia (5-15 direct reports), Team building and strong collaborative efforts were important for these positions. ~2 years ago, I joined MSTD at a difficult time, but I believe I have lead the Section very well, kept moral as high as possible and enabled researchers to get on with what they do best, and want to do.</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Outside of my employment, I ran a section and was eventually the Editor in Chief of the Journal of Physics Condensed Matter, working closely with the publishing house and distinguished academics to position the journal for an ever changing academic world, increase its reputation in the community and satisfy the publishing house desires.</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I’ve also </a:t>
            </a:r>
            <a:r>
              <a:rPr lang="en-US" sz="1200" b="0" i="0" kern="1200" dirty="0" err="1">
                <a:solidFill>
                  <a:schemeClr val="tx1"/>
                </a:solidFill>
                <a:effectLst/>
                <a:latin typeface="+mn-lt"/>
                <a:ea typeface="+mn-ea"/>
                <a:cs typeface="+mn-cs"/>
              </a:rPr>
              <a:t>organised</a:t>
            </a:r>
            <a:r>
              <a:rPr lang="en-US" sz="1200" b="0" i="0" kern="1200" dirty="0">
                <a:solidFill>
                  <a:schemeClr val="tx1"/>
                </a:solidFill>
                <a:effectLst/>
                <a:latin typeface="+mn-lt"/>
                <a:ea typeface="+mn-ea"/>
                <a:cs typeface="+mn-cs"/>
              </a:rPr>
              <a:t> workshops, schools and conferences.  Not always locally, requiring excellent team work to make sure things proceed smoothly.</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More recently, I’ve volunteered considerably at the APS.  Working with the APS staff and the community I was involved in the creation of the Forum for Early Career Scientists, to support researchers from the postdoctoral times to their first “real” job ~~ up to tenure.  </a:t>
            </a:r>
          </a:p>
          <a:p>
            <a:r>
              <a:rPr lang="en-US" sz="1200" b="0" i="0" kern="1200" dirty="0">
                <a:solidFill>
                  <a:schemeClr val="tx1"/>
                </a:solidFill>
                <a:effectLst/>
                <a:latin typeface="+mn-lt"/>
                <a:ea typeface="+mn-ea"/>
                <a:cs typeface="+mn-cs"/>
              </a:rPr>
              <a:t>I was awarded an APS IF grant and helped establish IDEA, a wellness and diversity based group, brings together EDI groups from around the country and suggests best practices to those looking to set up their own local group.</a:t>
            </a:r>
            <a:endParaRPr lang="en-US" dirty="0"/>
          </a:p>
        </p:txBody>
      </p:sp>
      <p:sp>
        <p:nvSpPr>
          <p:cNvPr id="4" name="Slide Number Placeholder 3"/>
          <p:cNvSpPr>
            <a:spLocks noGrp="1"/>
          </p:cNvSpPr>
          <p:nvPr>
            <p:ph type="sldNum" sz="quarter" idx="5"/>
          </p:nvPr>
        </p:nvSpPr>
        <p:spPr/>
        <p:txBody>
          <a:bodyPr/>
          <a:lstStyle/>
          <a:p>
            <a:fld id="{52BDA587-1E94-5249-A855-305CFB49A935}" type="slidenum">
              <a:rPr lang="en-US" smtClean="0"/>
              <a:t>4</a:t>
            </a:fld>
            <a:endParaRPr lang="en-US"/>
          </a:p>
        </p:txBody>
      </p:sp>
    </p:spTree>
    <p:extLst>
      <p:ext uri="{BB962C8B-B14F-4D97-AF65-F5344CB8AC3E}">
        <p14:creationId xmlns:p14="http://schemas.microsoft.com/office/powerpoint/2010/main" val="2490374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2BDA587-1E94-5249-A855-305CFB49A935}" type="slidenum">
              <a:rPr lang="en-US" smtClean="0"/>
              <a:t>5</a:t>
            </a:fld>
            <a:endParaRPr lang="en-US"/>
          </a:p>
        </p:txBody>
      </p:sp>
    </p:spTree>
    <p:extLst>
      <p:ext uri="{BB962C8B-B14F-4D97-AF65-F5344CB8AC3E}">
        <p14:creationId xmlns:p14="http://schemas.microsoft.com/office/powerpoint/2010/main" val="24903743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6850CC-D162-FB46-4D6A-0CC09D267D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3E7640-767B-745F-76FA-57BD30013A0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CAF6B39-E28B-738A-DFE8-9D0E37EF471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31F73F8-7822-7D77-5BA0-BD0CFA4BBCF5}"/>
              </a:ext>
            </a:extLst>
          </p:cNvPr>
          <p:cNvSpPr>
            <a:spLocks noGrp="1"/>
          </p:cNvSpPr>
          <p:nvPr>
            <p:ph type="sldNum" sz="quarter" idx="5"/>
          </p:nvPr>
        </p:nvSpPr>
        <p:spPr/>
        <p:txBody>
          <a:bodyPr/>
          <a:lstStyle/>
          <a:p>
            <a:fld id="{52BDA587-1E94-5249-A855-305CFB49A935}" type="slidenum">
              <a:rPr lang="en-US" smtClean="0"/>
              <a:t>6</a:t>
            </a:fld>
            <a:endParaRPr lang="en-US"/>
          </a:p>
        </p:txBody>
      </p:sp>
    </p:spTree>
    <p:extLst>
      <p:ext uri="{BB962C8B-B14F-4D97-AF65-F5344CB8AC3E}">
        <p14:creationId xmlns:p14="http://schemas.microsoft.com/office/powerpoint/2010/main" val="26750992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1142364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a:ln/>
        </p:spPr>
      </p:sp>
      <p:sp>
        <p:nvSpPr>
          <p:cNvPr id="20483" name="Notes Placeholder 2"/>
          <p:cNvSpPr>
            <a:spLocks noGrp="1"/>
          </p:cNvSpPr>
          <p:nvPr>
            <p:ph type="body" idx="1"/>
          </p:nvPr>
        </p:nvSpPr>
        <p:spPr>
          <a:noFill/>
          <a:ln/>
        </p:spPr>
        <p:txBody>
          <a:bodyPr/>
          <a:lstStyle/>
          <a:p>
            <a:pPr eaLnBrk="1" hangingPunct="1"/>
            <a:endParaRPr lang="en-US"/>
          </a:p>
        </p:txBody>
      </p:sp>
      <p:sp>
        <p:nvSpPr>
          <p:cNvPr id="20484" name="Slide Number Placeholder 3"/>
          <p:cNvSpPr>
            <a:spLocks noGrp="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9331EE-FFC8-4228-B76A-9E5A3D927B2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210998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602439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371161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Master" Target="../slideMasters/slideMaster2.xml"/><Relationship Id="rId5" Type="http://schemas.openxmlformats.org/officeDocument/2006/relationships/image" Target="../media/image8.jpeg"/><Relationship Id="rId4" Type="http://schemas.openxmlformats.org/officeDocument/2006/relationships/image" Target="../media/image7.jpe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Master" Target="../slideMasters/slideMaster2.xml"/><Relationship Id="rId5" Type="http://schemas.openxmlformats.org/officeDocument/2006/relationships/image" Target="../media/image8.jpeg"/><Relationship Id="rId4" Type="http://schemas.openxmlformats.org/officeDocument/2006/relationships/image" Target="../media/image7.jpe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Photo - Horizontal">
    <p:spTree>
      <p:nvGrpSpPr>
        <p:cNvPr id="1" name=""/>
        <p:cNvGrpSpPr/>
        <p:nvPr/>
      </p:nvGrpSpPr>
      <p:grpSpPr>
        <a:xfrm>
          <a:off x="0" y="0"/>
          <a:ext cx="0" cy="0"/>
          <a:chOff x="0" y="0"/>
          <a:chExt cx="0" cy="0"/>
        </a:xfrm>
      </p:grpSpPr>
      <p:sp>
        <p:nvSpPr>
          <p:cNvPr id="20" name="Image"/>
          <p:cNvSpPr>
            <a:spLocks noGrp="1"/>
          </p:cNvSpPr>
          <p:nvPr>
            <p:ph type="pic" idx="21"/>
          </p:nvPr>
        </p:nvSpPr>
        <p:spPr>
          <a:xfrm>
            <a:off x="1622088" y="289099"/>
            <a:ext cx="9753603" cy="6505789"/>
          </a:xfrm>
          <a:prstGeom prst="rect">
            <a:avLst/>
          </a:prstGeom>
        </p:spPr>
        <p:txBody>
          <a:bodyPr lIns="91439" tIns="45719" rIns="91439" bIns="45719" anchor="t">
            <a:noAutofit/>
          </a:bodyPr>
          <a:lstStyle/>
          <a:p>
            <a:endParaRPr/>
          </a:p>
        </p:txBody>
      </p:sp>
      <p:sp>
        <p:nvSpPr>
          <p:cNvPr id="21" name="Title Text"/>
          <p:cNvSpPr txBox="1">
            <a:spLocks noGrp="1"/>
          </p:cNvSpPr>
          <p:nvPr>
            <p:ph type="title"/>
          </p:nvPr>
        </p:nvSpPr>
        <p:spPr>
          <a:xfrm>
            <a:off x="1270000" y="6718300"/>
            <a:ext cx="10464800" cy="1422400"/>
          </a:xfrm>
          <a:prstGeom prst="rect">
            <a:avLst/>
          </a:prstGeom>
        </p:spPr>
        <p:txBody>
          <a:bodyPr anchor="b"/>
          <a:lstStyle/>
          <a:p>
            <a:r>
              <a:t>Title Text</a:t>
            </a:r>
          </a:p>
        </p:txBody>
      </p:sp>
      <p:sp>
        <p:nvSpPr>
          <p:cNvPr id="22" name="Body Level One…"/>
          <p:cNvSpPr txBox="1">
            <a:spLocks noGrp="1"/>
          </p:cNvSpPr>
          <p:nvPr>
            <p:ph type="body" sz="quarter" idx="1"/>
          </p:nvPr>
        </p:nvSpPr>
        <p:spPr>
          <a:xfrm>
            <a:off x="1270000" y="8153400"/>
            <a:ext cx="10464800" cy="1130300"/>
          </a:xfrm>
          <a:prstGeom prst="rect">
            <a:avLst/>
          </a:prstGeom>
        </p:spPr>
        <p:txBody>
          <a:bodyPr anchor="t"/>
          <a:lstStyle>
            <a:lvl1pPr marL="0" indent="0" algn="ctr">
              <a:spcBef>
                <a:spcPts val="0"/>
              </a:spcBef>
              <a:buSzTx/>
              <a:buNone/>
              <a:defRPr sz="3700"/>
            </a:lvl1pPr>
            <a:lvl2pPr marL="0" indent="0" algn="ctr">
              <a:spcBef>
                <a:spcPts val="0"/>
              </a:spcBef>
              <a:buSzTx/>
              <a:buNone/>
              <a:defRPr sz="3700"/>
            </a:lvl2pPr>
            <a:lvl3pPr marL="0" indent="0" algn="ctr">
              <a:spcBef>
                <a:spcPts val="0"/>
              </a:spcBef>
              <a:buSzTx/>
              <a:buNone/>
              <a:defRPr sz="3700"/>
            </a:lvl3pPr>
            <a:lvl4pPr marL="0" indent="0" algn="ctr">
              <a:spcBef>
                <a:spcPts val="0"/>
              </a:spcBef>
              <a:buSzTx/>
              <a:buNone/>
              <a:defRPr sz="3700"/>
            </a:lvl4pPr>
            <a:lvl5pPr marL="0" indent="0" algn="ctr">
              <a:spcBef>
                <a:spcPts val="0"/>
              </a:spcBef>
              <a:buSzTx/>
              <a:buNone/>
              <a:defRPr sz="3700"/>
            </a:lvl5pPr>
          </a:lstStyle>
          <a:p>
            <a:r>
              <a:t>Body Level One</a:t>
            </a:r>
          </a:p>
          <a:p>
            <a:pPr lvl="1"/>
            <a:r>
              <a:t>Body Level Two</a:t>
            </a:r>
          </a:p>
          <a:p>
            <a:pPr lvl="2"/>
            <a:r>
              <a:t>Body Level Three</a:t>
            </a:r>
          </a:p>
          <a:p>
            <a:pPr lvl="3"/>
            <a:r>
              <a:t>Body Level Four</a:t>
            </a:r>
          </a:p>
          <a:p>
            <a:pPr lvl="4"/>
            <a:r>
              <a:t>Body Level Five</a:t>
            </a:r>
          </a:p>
        </p:txBody>
      </p:sp>
      <p:sp>
        <p:nvSpPr>
          <p:cNvPr id="2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Title - Top">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28" name="Title Text"/>
          <p:cNvSpPr txBox="1">
            <a:spLocks noGrp="1"/>
          </p:cNvSpPr>
          <p:nvPr>
            <p:ph type="title"/>
          </p:nvPr>
        </p:nvSpPr>
        <p:spPr>
          <a:xfrm>
            <a:off x="2584704" y="1381760"/>
            <a:ext cx="7851648" cy="1901952"/>
          </a:xfrm>
          <a:prstGeom prst="rect">
            <a:avLst/>
          </a:prstGeom>
        </p:spPr>
        <p:txBody>
          <a:bodyPr lIns="48767" tIns="48767" rIns="48767" bIns="48767">
            <a:noAutofit/>
          </a:bodyPr>
          <a:lstStyle>
            <a:lvl1pPr defTabSz="341375">
              <a:defRPr sz="5000">
                <a:solidFill>
                  <a:srgbClr val="FFFFFF"/>
                </a:solidFill>
                <a:latin typeface="Chalkboard"/>
                <a:ea typeface="Chalkboard"/>
                <a:cs typeface="Chalkboard"/>
                <a:sym typeface="Chalkboard"/>
              </a:defRPr>
            </a:lvl1pPr>
          </a:lstStyle>
          <a:p>
            <a:r>
              <a:t>Title Text</a:t>
            </a: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Blank">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36" name="Slide Number"/>
          <p:cNvSpPr txBox="1">
            <a:spLocks noGrp="1"/>
          </p:cNvSpPr>
          <p:nvPr>
            <p:ph type="sldNum" sz="quarter" idx="2"/>
          </p:nvPr>
        </p:nvSpPr>
        <p:spPr>
          <a:xfrm>
            <a:off x="6377181" y="8183360"/>
            <a:ext cx="253543" cy="286017"/>
          </a:xfrm>
          <a:prstGeom prst="rect">
            <a:avLst/>
          </a:prstGeom>
        </p:spPr>
        <p:txBody>
          <a:bodyPr lIns="48767" tIns="48767" rIns="48767" bIns="48767" anchor="b"/>
          <a:lstStyle>
            <a:lvl1pPr defTabSz="341375">
              <a:defRPr sz="1200">
                <a:solidFill>
                  <a:srgbClr val="FFFFFF"/>
                </a:solidFill>
                <a:latin typeface="Chalkboard"/>
                <a:ea typeface="Chalkboard"/>
                <a:cs typeface="Chalkboard"/>
                <a:sym typeface="Chalkboard"/>
              </a:defRPr>
            </a:lvl1p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amp; Bullets">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52" name="Title Text"/>
          <p:cNvSpPr txBox="1">
            <a:spLocks noGrp="1"/>
          </p:cNvSpPr>
          <p:nvPr>
            <p:ph type="title"/>
          </p:nvPr>
        </p:nvSpPr>
        <p:spPr>
          <a:xfrm>
            <a:off x="2584704" y="1381760"/>
            <a:ext cx="7851648" cy="1901952"/>
          </a:xfrm>
          <a:prstGeom prst="rect">
            <a:avLst/>
          </a:prstGeom>
        </p:spPr>
        <p:txBody>
          <a:bodyPr lIns="48767" tIns="48767" rIns="48767" bIns="48767">
            <a:noAutofit/>
          </a:bodyPr>
          <a:lstStyle>
            <a:lvl1pPr defTabSz="341375">
              <a:defRPr sz="5000">
                <a:solidFill>
                  <a:srgbClr val="FFFFFF"/>
                </a:solidFill>
                <a:latin typeface="Chalkboard"/>
                <a:ea typeface="Chalkboard"/>
                <a:cs typeface="Chalkboard"/>
                <a:sym typeface="Chalkboard"/>
              </a:defRPr>
            </a:lvl1pPr>
          </a:lstStyle>
          <a:p>
            <a:r>
              <a:t>Title Text</a:t>
            </a:r>
          </a:p>
        </p:txBody>
      </p:sp>
      <p:sp>
        <p:nvSpPr>
          <p:cNvPr id="153" name="Body Level One…"/>
          <p:cNvSpPr txBox="1">
            <a:spLocks noGrp="1"/>
          </p:cNvSpPr>
          <p:nvPr>
            <p:ph type="body" sz="half" idx="1"/>
          </p:nvPr>
        </p:nvSpPr>
        <p:spPr>
          <a:xfrm>
            <a:off x="2584704" y="3430016"/>
            <a:ext cx="7851648" cy="4307840"/>
          </a:xfrm>
          <a:prstGeom prst="rect">
            <a:avLst/>
          </a:prstGeom>
        </p:spPr>
        <p:txBody>
          <a:bodyPr lIns="48767" tIns="48767" rIns="48767" bIns="48767">
            <a:noAutofit/>
          </a:bodyPr>
          <a:lstStyle>
            <a:lvl1pPr marL="573612" indent="-306912" defTabSz="341375">
              <a:spcBef>
                <a:spcPts val="2300"/>
              </a:spcBef>
              <a:buSzPct val="43000"/>
              <a:buBlip>
                <a:blip r:embed="rId3"/>
              </a:buBlip>
              <a:defRPr sz="2400">
                <a:solidFill>
                  <a:srgbClr val="FFFFFF"/>
                </a:solidFill>
                <a:latin typeface="Chalkboard"/>
                <a:ea typeface="Chalkboard"/>
                <a:cs typeface="Chalkboard"/>
                <a:sym typeface="Chalkboard"/>
              </a:defRPr>
            </a:lvl1pPr>
            <a:lvl2pPr marL="891112" indent="-306912" defTabSz="341375">
              <a:spcBef>
                <a:spcPts val="2300"/>
              </a:spcBef>
              <a:buSzPct val="43000"/>
              <a:buBlip>
                <a:blip r:embed="rId3"/>
              </a:buBlip>
              <a:defRPr sz="2400">
                <a:solidFill>
                  <a:srgbClr val="FFFFFF"/>
                </a:solidFill>
                <a:latin typeface="Chalkboard"/>
                <a:ea typeface="Chalkboard"/>
                <a:cs typeface="Chalkboard"/>
                <a:sym typeface="Chalkboard"/>
              </a:defRPr>
            </a:lvl2pPr>
            <a:lvl3pPr marL="1208612" indent="-306912" defTabSz="341375">
              <a:spcBef>
                <a:spcPts val="2300"/>
              </a:spcBef>
              <a:buSzPct val="43000"/>
              <a:buBlip>
                <a:blip r:embed="rId3"/>
              </a:buBlip>
              <a:defRPr sz="2400">
                <a:solidFill>
                  <a:srgbClr val="FFFFFF"/>
                </a:solidFill>
                <a:latin typeface="Chalkboard"/>
                <a:ea typeface="Chalkboard"/>
                <a:cs typeface="Chalkboard"/>
                <a:sym typeface="Chalkboard"/>
              </a:defRPr>
            </a:lvl3pPr>
            <a:lvl4pPr marL="1551512" indent="-306912" defTabSz="341375">
              <a:spcBef>
                <a:spcPts val="2300"/>
              </a:spcBef>
              <a:buSzPct val="43000"/>
              <a:buBlip>
                <a:blip r:embed="rId3"/>
              </a:buBlip>
              <a:defRPr sz="2400">
                <a:solidFill>
                  <a:srgbClr val="FFFFFF"/>
                </a:solidFill>
                <a:latin typeface="Chalkboard"/>
                <a:ea typeface="Chalkboard"/>
                <a:cs typeface="Chalkboard"/>
                <a:sym typeface="Chalkboard"/>
              </a:defRPr>
            </a:lvl4pPr>
            <a:lvl5pPr marL="1881712" indent="-306912" defTabSz="341375">
              <a:spcBef>
                <a:spcPts val="2300"/>
              </a:spcBef>
              <a:buSzPct val="43000"/>
              <a:buBlip>
                <a:blip r:embed="rId3"/>
              </a:buBlip>
              <a:defRPr sz="2400">
                <a:solidFill>
                  <a:srgbClr val="FFFFFF"/>
                </a:solidFill>
                <a:latin typeface="Chalkboard"/>
                <a:ea typeface="Chalkboard"/>
                <a:cs typeface="Chalkboard"/>
                <a:sym typeface="Chalkboard"/>
              </a:defRPr>
            </a:lvl5pPr>
          </a:lstStyle>
          <a:p>
            <a:r>
              <a:t>Body Level One</a:t>
            </a:r>
          </a:p>
          <a:p>
            <a:pPr lvl="1"/>
            <a:r>
              <a:t>Body Level Two</a:t>
            </a:r>
          </a:p>
          <a:p>
            <a:pPr lvl="2"/>
            <a:r>
              <a:t>Body Level Three</a:t>
            </a:r>
          </a:p>
          <a:p>
            <a:pPr lvl="3"/>
            <a:r>
              <a:t>Body Level Four</a:t>
            </a:r>
          </a:p>
          <a:p>
            <a:pPr lvl="4"/>
            <a:r>
              <a:t>Body Level Five</a:t>
            </a:r>
          </a:p>
        </p:txBody>
      </p:sp>
      <p:sp>
        <p:nvSpPr>
          <p:cNvPr id="154" name="Slide Number"/>
          <p:cNvSpPr txBox="1">
            <a:spLocks noGrp="1"/>
          </p:cNvSpPr>
          <p:nvPr>
            <p:ph type="sldNum" sz="quarter" idx="2"/>
          </p:nvPr>
        </p:nvSpPr>
        <p:spPr>
          <a:xfrm>
            <a:off x="6377181" y="8183360"/>
            <a:ext cx="253543" cy="286017"/>
          </a:xfrm>
          <a:prstGeom prst="rect">
            <a:avLst/>
          </a:prstGeom>
        </p:spPr>
        <p:txBody>
          <a:bodyPr lIns="48767" tIns="48767" rIns="48767" bIns="48767" anchor="b"/>
          <a:lstStyle>
            <a:lvl1pPr defTabSz="341375">
              <a:defRPr sz="1200">
                <a:solidFill>
                  <a:srgbClr val="FFFFFF"/>
                </a:solidFill>
                <a:latin typeface="Chalkboard"/>
                <a:ea typeface="Chalkboard"/>
                <a:cs typeface="Chalkboard"/>
                <a:sym typeface="Chalkboard"/>
              </a:defRPr>
            </a:lvl1pPr>
          </a:lstStyle>
          <a:p>
            <a:fld id="{86CB4B4D-7CA3-9044-876B-883B54F8677D}" type="slidenum">
              <a:t>‹#›</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BA7976A8-387B-804A-87C3-365B640BD55B}"/>
              </a:ext>
            </a:extLst>
          </p:cNvPr>
          <p:cNvSpPr>
            <a:spLocks noGrp="1"/>
          </p:cNvSpPr>
          <p:nvPr>
            <p:ph type="dt" sz="half" idx="10"/>
          </p:nvPr>
        </p:nvSpPr>
        <p:spPr/>
        <p:txBody>
          <a:bodyPr/>
          <a:lstStyle/>
          <a:p>
            <a:fld id="{428E4C9B-47FC-744C-B783-BE834CEBB6BC}" type="datetimeFigureOut">
              <a:rPr lang="en-US" smtClean="0"/>
              <a:t>8/14/26</a:t>
            </a:fld>
            <a:endParaRPr lang="en-US"/>
          </a:p>
        </p:txBody>
      </p:sp>
      <p:sp>
        <p:nvSpPr>
          <p:cNvPr id="5" name="Footer Placeholder 4">
            <a:extLst>
              <a:ext uri="{FF2B5EF4-FFF2-40B4-BE49-F238E27FC236}">
                <a16:creationId xmlns:a16="http://schemas.microsoft.com/office/drawing/2014/main" id="{761A20F2-6E57-A440-B56D-222A951F9E3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C2886E2-4BFD-5445-8DDD-8881540FF318}"/>
              </a:ext>
            </a:extLst>
          </p:cNvPr>
          <p:cNvSpPr>
            <a:spLocks noGrp="1"/>
          </p:cNvSpPr>
          <p:nvPr>
            <p:ph type="sldNum" sz="quarter" idx="12"/>
          </p:nvPr>
        </p:nvSpPr>
        <p:spPr>
          <a:xfrm>
            <a:off x="6337911" y="9296400"/>
            <a:ext cx="322204" cy="348813"/>
          </a:xfrm>
        </p:spPr>
        <p:txBody>
          <a:bodyPr/>
          <a:lstStyle/>
          <a:p>
            <a:fld id="{AD33938F-0721-3A40-A2D7-EE46B512A21E}" type="slidenum">
              <a:rPr lang="en-US" smtClean="0"/>
              <a:t>‹#›</a:t>
            </a:fld>
            <a:endParaRPr lang="en-US"/>
          </a:p>
        </p:txBody>
      </p:sp>
      <p:grpSp>
        <p:nvGrpSpPr>
          <p:cNvPr id="7" name="Group 6">
            <a:extLst>
              <a:ext uri="{FF2B5EF4-FFF2-40B4-BE49-F238E27FC236}">
                <a16:creationId xmlns:a16="http://schemas.microsoft.com/office/drawing/2014/main" id="{0C947296-A65D-524E-B46B-8CE83E46ADE6}"/>
              </a:ext>
            </a:extLst>
          </p:cNvPr>
          <p:cNvGrpSpPr/>
          <p:nvPr userDrawn="1"/>
        </p:nvGrpSpPr>
        <p:grpSpPr>
          <a:xfrm>
            <a:off x="-26365" y="0"/>
            <a:ext cx="13031165" cy="1611465"/>
            <a:chOff x="-24717" y="-23728"/>
            <a:chExt cx="12216717" cy="2029256"/>
          </a:xfrm>
        </p:grpSpPr>
        <p:pic>
          <p:nvPicPr>
            <p:cNvPr id="8" name="Picture 7">
              <a:extLst>
                <a:ext uri="{FF2B5EF4-FFF2-40B4-BE49-F238E27FC236}">
                  <a16:creationId xmlns:a16="http://schemas.microsoft.com/office/drawing/2014/main" id="{2E3913F2-84E6-084E-BCE2-F8C866FEC679}"/>
                </a:ext>
              </a:extLst>
            </p:cNvPr>
            <p:cNvPicPr>
              <a:picLocks noChangeAspect="1"/>
            </p:cNvPicPr>
            <p:nvPr/>
          </p:nvPicPr>
          <p:blipFill rotWithShape="1">
            <a:blip r:embed="rId2">
              <a:grayscl/>
              <a:alphaModFix amt="30000"/>
              <a:extLst>
                <a:ext uri="{BEBA8EAE-BF5A-486C-A8C5-ECC9F3942E4B}">
                  <a14:imgProps xmlns:a14="http://schemas.microsoft.com/office/drawing/2010/main">
                    <a14:imgLayer r:embed="rId3">
                      <a14:imgEffect>
                        <a14:colorTemperature colorTemp="8800"/>
                      </a14:imgEffect>
                      <a14:imgEffect>
                        <a14:saturation sat="33000"/>
                      </a14:imgEffect>
                    </a14:imgLayer>
                  </a14:imgProps>
                </a:ext>
              </a:extLst>
            </a:blip>
            <a:srcRect b="59498"/>
            <a:stretch/>
          </p:blipFill>
          <p:spPr>
            <a:xfrm>
              <a:off x="-24717" y="-23728"/>
              <a:ext cx="12216717" cy="2029256"/>
            </a:xfrm>
            <a:prstGeom prst="rect">
              <a:avLst/>
            </a:prstGeom>
            <a:noFill/>
          </p:spPr>
        </p:pic>
        <p:grpSp>
          <p:nvGrpSpPr>
            <p:cNvPr id="9" name="Group 8">
              <a:extLst>
                <a:ext uri="{FF2B5EF4-FFF2-40B4-BE49-F238E27FC236}">
                  <a16:creationId xmlns:a16="http://schemas.microsoft.com/office/drawing/2014/main" id="{F70BB303-BA85-0D46-A7ED-8B29BEDD4392}"/>
                </a:ext>
              </a:extLst>
            </p:cNvPr>
            <p:cNvGrpSpPr/>
            <p:nvPr userDrawn="1"/>
          </p:nvGrpSpPr>
          <p:grpSpPr>
            <a:xfrm>
              <a:off x="-24717" y="-11870"/>
              <a:ext cx="12167289" cy="2008470"/>
              <a:chOff x="24711" y="1476562"/>
              <a:chExt cx="11038703" cy="3456852"/>
            </a:xfrm>
          </p:grpSpPr>
          <p:pic>
            <p:nvPicPr>
              <p:cNvPr id="10" name="Picture 9">
                <a:extLst>
                  <a:ext uri="{FF2B5EF4-FFF2-40B4-BE49-F238E27FC236}">
                    <a16:creationId xmlns:a16="http://schemas.microsoft.com/office/drawing/2014/main" id="{4DA53BC5-FB9D-BA4F-AB0E-7D35E697EB4D}"/>
                  </a:ext>
                </a:extLst>
              </p:cNvPr>
              <p:cNvPicPr>
                <a:picLocks noChangeAspect="1"/>
              </p:cNvPicPr>
              <p:nvPr userDrawn="1"/>
            </p:nvPicPr>
            <p:blipFill rotWithShape="1">
              <a:blip r:embed="rId4">
                <a:alphaModFix amt="35000"/>
              </a:blip>
              <a:srcRect l="3611" t="20157" r="2454" b="13348"/>
              <a:stretch/>
            </p:blipFill>
            <p:spPr>
              <a:xfrm>
                <a:off x="24711" y="1476562"/>
                <a:ext cx="7339915" cy="3456852"/>
              </a:xfrm>
              <a:prstGeom prst="rect">
                <a:avLst/>
              </a:prstGeom>
            </p:spPr>
          </p:pic>
          <p:pic>
            <p:nvPicPr>
              <p:cNvPr id="11" name="Picture 10">
                <a:extLst>
                  <a:ext uri="{FF2B5EF4-FFF2-40B4-BE49-F238E27FC236}">
                    <a16:creationId xmlns:a16="http://schemas.microsoft.com/office/drawing/2014/main" id="{4D41177D-B802-B14C-B0CB-A768055655E5}"/>
                  </a:ext>
                </a:extLst>
              </p:cNvPr>
              <p:cNvPicPr>
                <a:picLocks noChangeAspect="1"/>
              </p:cNvPicPr>
              <p:nvPr userDrawn="1"/>
            </p:nvPicPr>
            <p:blipFill rotWithShape="1">
              <a:blip r:embed="rId4">
                <a:alphaModFix amt="35000"/>
              </a:blip>
              <a:srcRect l="50210" t="20157" r="2454" b="13348"/>
              <a:stretch/>
            </p:blipFill>
            <p:spPr>
              <a:xfrm>
                <a:off x="7364626" y="1476562"/>
                <a:ext cx="3698788" cy="3456852"/>
              </a:xfrm>
              <a:prstGeom prst="rect">
                <a:avLst/>
              </a:prstGeom>
            </p:spPr>
          </p:pic>
        </p:grpSp>
      </p:grpSp>
    </p:spTree>
    <p:extLst>
      <p:ext uri="{BB962C8B-B14F-4D97-AF65-F5344CB8AC3E}">
        <p14:creationId xmlns:p14="http://schemas.microsoft.com/office/powerpoint/2010/main" val="2145343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5360" y="3029939"/>
            <a:ext cx="11054080" cy="2090702"/>
          </a:xfrm>
        </p:spPr>
        <p:txBody>
          <a:bodyPr/>
          <a:lstStyle/>
          <a:p>
            <a:r>
              <a:rPr lang="en-US"/>
              <a:t>Click to edit Master title style</a:t>
            </a:r>
          </a:p>
        </p:txBody>
      </p:sp>
      <p:sp>
        <p:nvSpPr>
          <p:cNvPr id="3" name="Subtitle 2"/>
          <p:cNvSpPr>
            <a:spLocks noGrp="1"/>
          </p:cNvSpPr>
          <p:nvPr>
            <p:ph type="subTitle" idx="1"/>
          </p:nvPr>
        </p:nvSpPr>
        <p:spPr>
          <a:xfrm>
            <a:off x="1950720" y="5527040"/>
            <a:ext cx="9103360" cy="2492587"/>
          </a:xfrm>
        </p:spPr>
        <p:txBody>
          <a:bodyPr/>
          <a:lstStyle>
            <a:lvl1pPr marL="0" indent="0" algn="ctr">
              <a:buNone/>
              <a:defRPr>
                <a:solidFill>
                  <a:schemeClr val="tx1">
                    <a:tint val="75000"/>
                  </a:schemeClr>
                </a:solidFill>
              </a:defRPr>
            </a:lvl1pPr>
            <a:lvl2pPr marL="650230" indent="0" algn="ctr">
              <a:buNone/>
              <a:defRPr>
                <a:solidFill>
                  <a:schemeClr val="tx1">
                    <a:tint val="75000"/>
                  </a:schemeClr>
                </a:solidFill>
              </a:defRPr>
            </a:lvl2pPr>
            <a:lvl3pPr marL="1300460" indent="0" algn="ctr">
              <a:buNone/>
              <a:defRPr>
                <a:solidFill>
                  <a:schemeClr val="tx1">
                    <a:tint val="75000"/>
                  </a:schemeClr>
                </a:solidFill>
              </a:defRPr>
            </a:lvl3pPr>
            <a:lvl4pPr marL="1950690" indent="0" algn="ctr">
              <a:buNone/>
              <a:defRPr>
                <a:solidFill>
                  <a:schemeClr val="tx1">
                    <a:tint val="75000"/>
                  </a:schemeClr>
                </a:solidFill>
              </a:defRPr>
            </a:lvl4pPr>
            <a:lvl5pPr marL="2600919" indent="0" algn="ctr">
              <a:buNone/>
              <a:defRPr>
                <a:solidFill>
                  <a:schemeClr val="tx1">
                    <a:tint val="75000"/>
                  </a:schemeClr>
                </a:solidFill>
              </a:defRPr>
            </a:lvl5pPr>
            <a:lvl6pPr marL="3251149" indent="0" algn="ctr">
              <a:buNone/>
              <a:defRPr>
                <a:solidFill>
                  <a:schemeClr val="tx1">
                    <a:tint val="75000"/>
                  </a:schemeClr>
                </a:solidFill>
              </a:defRPr>
            </a:lvl6pPr>
            <a:lvl7pPr marL="3901379" indent="0" algn="ctr">
              <a:buNone/>
              <a:defRPr>
                <a:solidFill>
                  <a:schemeClr val="tx1">
                    <a:tint val="75000"/>
                  </a:schemeClr>
                </a:solidFill>
              </a:defRPr>
            </a:lvl7pPr>
            <a:lvl8pPr marL="4551609" indent="0" algn="ctr">
              <a:buNone/>
              <a:defRPr>
                <a:solidFill>
                  <a:schemeClr val="tx1">
                    <a:tint val="75000"/>
                  </a:schemeClr>
                </a:solidFill>
              </a:defRPr>
            </a:lvl8pPr>
            <a:lvl9pPr marL="5201839"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DCCC9B7D-0741-448F-9791-4B4572EE4659}" type="datetimeFigureOut">
              <a:rPr lang="en-US" smtClean="0"/>
              <a:pPr/>
              <a:t>8/14/26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3BE32C-77BB-4A89-AEFF-3EEDFFA15A38}" type="slidenum">
              <a:rPr lang="en-US" smtClean="0"/>
              <a:pPr/>
              <a:t>‹#›</a:t>
            </a:fld>
            <a:endParaRPr lang="en-US"/>
          </a:p>
        </p:txBody>
      </p:sp>
    </p:spTree>
    <p:extLst>
      <p:ext uri="{BB962C8B-B14F-4D97-AF65-F5344CB8AC3E}">
        <p14:creationId xmlns:p14="http://schemas.microsoft.com/office/powerpoint/2010/main" val="23020742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CCC9B7D-0741-448F-9791-4B4572EE4659}" type="datetimeFigureOut">
              <a:rPr lang="en-US" smtClean="0"/>
              <a:pPr/>
              <a:t>8/14/26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3BE32C-77BB-4A89-AEFF-3EEDFFA15A38}" type="slidenum">
              <a:rPr lang="en-US" smtClean="0"/>
              <a:pPr/>
              <a:t>‹#›</a:t>
            </a:fld>
            <a:endParaRPr lang="en-US"/>
          </a:p>
        </p:txBody>
      </p:sp>
    </p:spTree>
    <p:extLst>
      <p:ext uri="{BB962C8B-B14F-4D97-AF65-F5344CB8AC3E}">
        <p14:creationId xmlns:p14="http://schemas.microsoft.com/office/powerpoint/2010/main" val="37593200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290" y="6267592"/>
            <a:ext cx="11054080" cy="1937173"/>
          </a:xfrm>
        </p:spPr>
        <p:txBody>
          <a:bodyPr anchor="t"/>
          <a:lstStyle>
            <a:lvl1pPr algn="l">
              <a:defRPr sz="5689" b="1" cap="all"/>
            </a:lvl1pPr>
          </a:lstStyle>
          <a:p>
            <a:r>
              <a:rPr lang="en-US"/>
              <a:t>Click to edit Master title style</a:t>
            </a:r>
          </a:p>
        </p:txBody>
      </p:sp>
      <p:sp>
        <p:nvSpPr>
          <p:cNvPr id="3" name="Text Placeholder 2"/>
          <p:cNvSpPr>
            <a:spLocks noGrp="1"/>
          </p:cNvSpPr>
          <p:nvPr>
            <p:ph type="body" idx="1"/>
          </p:nvPr>
        </p:nvSpPr>
        <p:spPr>
          <a:xfrm>
            <a:off x="1027290" y="4133993"/>
            <a:ext cx="11054080" cy="2133599"/>
          </a:xfrm>
        </p:spPr>
        <p:txBody>
          <a:bodyPr anchor="b"/>
          <a:lstStyle>
            <a:lvl1pPr marL="0" indent="0">
              <a:buNone/>
              <a:defRPr sz="2844">
                <a:solidFill>
                  <a:schemeClr val="tx1">
                    <a:tint val="75000"/>
                  </a:schemeClr>
                </a:solidFill>
              </a:defRPr>
            </a:lvl1pPr>
            <a:lvl2pPr marL="650230" indent="0">
              <a:buNone/>
              <a:defRPr sz="2560">
                <a:solidFill>
                  <a:schemeClr val="tx1">
                    <a:tint val="75000"/>
                  </a:schemeClr>
                </a:solidFill>
              </a:defRPr>
            </a:lvl2pPr>
            <a:lvl3pPr marL="1300460" indent="0">
              <a:buNone/>
              <a:defRPr sz="2276">
                <a:solidFill>
                  <a:schemeClr val="tx1">
                    <a:tint val="75000"/>
                  </a:schemeClr>
                </a:solidFill>
              </a:defRPr>
            </a:lvl3pPr>
            <a:lvl4pPr marL="1950690" indent="0">
              <a:buNone/>
              <a:defRPr sz="1991">
                <a:solidFill>
                  <a:schemeClr val="tx1">
                    <a:tint val="75000"/>
                  </a:schemeClr>
                </a:solidFill>
              </a:defRPr>
            </a:lvl4pPr>
            <a:lvl5pPr marL="2600919" indent="0">
              <a:buNone/>
              <a:defRPr sz="1991">
                <a:solidFill>
                  <a:schemeClr val="tx1">
                    <a:tint val="75000"/>
                  </a:schemeClr>
                </a:solidFill>
              </a:defRPr>
            </a:lvl5pPr>
            <a:lvl6pPr marL="3251149" indent="0">
              <a:buNone/>
              <a:defRPr sz="1991">
                <a:solidFill>
                  <a:schemeClr val="tx1">
                    <a:tint val="75000"/>
                  </a:schemeClr>
                </a:solidFill>
              </a:defRPr>
            </a:lvl6pPr>
            <a:lvl7pPr marL="3901379" indent="0">
              <a:buNone/>
              <a:defRPr sz="1991">
                <a:solidFill>
                  <a:schemeClr val="tx1">
                    <a:tint val="75000"/>
                  </a:schemeClr>
                </a:solidFill>
              </a:defRPr>
            </a:lvl7pPr>
            <a:lvl8pPr marL="4551609" indent="0">
              <a:buNone/>
              <a:defRPr sz="1991">
                <a:solidFill>
                  <a:schemeClr val="tx1">
                    <a:tint val="75000"/>
                  </a:schemeClr>
                </a:solidFill>
              </a:defRPr>
            </a:lvl8pPr>
            <a:lvl9pPr marL="5201839" indent="0">
              <a:buNone/>
              <a:defRPr sz="1991">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CCC9B7D-0741-448F-9791-4B4572EE4659}" type="datetimeFigureOut">
              <a:rPr lang="en-US" smtClean="0"/>
              <a:pPr/>
              <a:t>8/14/26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3BE32C-77BB-4A89-AEFF-3EEDFFA15A38}" type="slidenum">
              <a:rPr lang="en-US" smtClean="0"/>
              <a:pPr/>
              <a:t>‹#›</a:t>
            </a:fld>
            <a:endParaRPr lang="en-US"/>
          </a:p>
        </p:txBody>
      </p:sp>
    </p:spTree>
    <p:extLst>
      <p:ext uri="{BB962C8B-B14F-4D97-AF65-F5344CB8AC3E}">
        <p14:creationId xmlns:p14="http://schemas.microsoft.com/office/powerpoint/2010/main" val="17521834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50240" y="2275841"/>
            <a:ext cx="5743787" cy="6436925"/>
          </a:xfrm>
        </p:spPr>
        <p:txBody>
          <a:bodyPr/>
          <a:lstStyle>
            <a:lvl1pPr>
              <a:defRPr sz="3982"/>
            </a:lvl1pPr>
            <a:lvl2pPr>
              <a:defRPr sz="3413"/>
            </a:lvl2pPr>
            <a:lvl3pPr>
              <a:defRPr sz="2844"/>
            </a:lvl3pPr>
            <a:lvl4pPr>
              <a:defRPr sz="2560"/>
            </a:lvl4pPr>
            <a:lvl5pPr>
              <a:defRPr sz="2560"/>
            </a:lvl5pPr>
            <a:lvl6pPr>
              <a:defRPr sz="2560"/>
            </a:lvl6pPr>
            <a:lvl7pPr>
              <a:defRPr sz="2560"/>
            </a:lvl7pPr>
            <a:lvl8pPr>
              <a:defRPr sz="2560"/>
            </a:lvl8pPr>
            <a:lvl9pPr>
              <a:defRPr sz="256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610773" y="2275841"/>
            <a:ext cx="5743787" cy="6436925"/>
          </a:xfrm>
        </p:spPr>
        <p:txBody>
          <a:bodyPr/>
          <a:lstStyle>
            <a:lvl1pPr>
              <a:defRPr sz="3982"/>
            </a:lvl1pPr>
            <a:lvl2pPr>
              <a:defRPr sz="3413"/>
            </a:lvl2pPr>
            <a:lvl3pPr>
              <a:defRPr sz="2844"/>
            </a:lvl3pPr>
            <a:lvl4pPr>
              <a:defRPr sz="2560"/>
            </a:lvl4pPr>
            <a:lvl5pPr>
              <a:defRPr sz="2560"/>
            </a:lvl5pPr>
            <a:lvl6pPr>
              <a:defRPr sz="2560"/>
            </a:lvl6pPr>
            <a:lvl7pPr>
              <a:defRPr sz="2560"/>
            </a:lvl7pPr>
            <a:lvl8pPr>
              <a:defRPr sz="2560"/>
            </a:lvl8pPr>
            <a:lvl9pPr>
              <a:defRPr sz="256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CCC9B7D-0741-448F-9791-4B4572EE4659}" type="datetimeFigureOut">
              <a:rPr lang="en-US" smtClean="0"/>
              <a:pPr/>
              <a:t>8/14/26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3BE32C-77BB-4A89-AEFF-3EEDFFA15A38}" type="slidenum">
              <a:rPr lang="en-US" smtClean="0"/>
              <a:pPr/>
              <a:t>‹#›</a:t>
            </a:fld>
            <a:endParaRPr lang="en-US"/>
          </a:p>
        </p:txBody>
      </p:sp>
    </p:spTree>
    <p:extLst>
      <p:ext uri="{BB962C8B-B14F-4D97-AF65-F5344CB8AC3E}">
        <p14:creationId xmlns:p14="http://schemas.microsoft.com/office/powerpoint/2010/main" val="242544155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50240" y="2183272"/>
            <a:ext cx="5746045" cy="909884"/>
          </a:xfrm>
        </p:spPr>
        <p:txBody>
          <a:bodyPr anchor="b"/>
          <a:lstStyle>
            <a:lvl1pPr marL="0" indent="0">
              <a:buNone/>
              <a:defRPr sz="3413" b="1"/>
            </a:lvl1pPr>
            <a:lvl2pPr marL="650230" indent="0">
              <a:buNone/>
              <a:defRPr sz="2844" b="1"/>
            </a:lvl2pPr>
            <a:lvl3pPr marL="1300460" indent="0">
              <a:buNone/>
              <a:defRPr sz="2560" b="1"/>
            </a:lvl3pPr>
            <a:lvl4pPr marL="1950690" indent="0">
              <a:buNone/>
              <a:defRPr sz="2276" b="1"/>
            </a:lvl4pPr>
            <a:lvl5pPr marL="2600919" indent="0">
              <a:buNone/>
              <a:defRPr sz="2276" b="1"/>
            </a:lvl5pPr>
            <a:lvl6pPr marL="3251149" indent="0">
              <a:buNone/>
              <a:defRPr sz="2276" b="1"/>
            </a:lvl6pPr>
            <a:lvl7pPr marL="3901379" indent="0">
              <a:buNone/>
              <a:defRPr sz="2276" b="1"/>
            </a:lvl7pPr>
            <a:lvl8pPr marL="4551609" indent="0">
              <a:buNone/>
              <a:defRPr sz="2276" b="1"/>
            </a:lvl8pPr>
            <a:lvl9pPr marL="5201839" indent="0">
              <a:buNone/>
              <a:defRPr sz="2276" b="1"/>
            </a:lvl9pPr>
          </a:lstStyle>
          <a:p>
            <a:pPr lvl="0"/>
            <a:r>
              <a:rPr lang="en-US"/>
              <a:t>Click to edit Master text styles</a:t>
            </a:r>
          </a:p>
        </p:txBody>
      </p:sp>
      <p:sp>
        <p:nvSpPr>
          <p:cNvPr id="4" name="Content Placeholder 3"/>
          <p:cNvSpPr>
            <a:spLocks noGrp="1"/>
          </p:cNvSpPr>
          <p:nvPr>
            <p:ph sz="half" idx="2"/>
          </p:nvPr>
        </p:nvSpPr>
        <p:spPr>
          <a:xfrm>
            <a:off x="650240" y="3093155"/>
            <a:ext cx="5746045" cy="5619610"/>
          </a:xfrm>
        </p:spPr>
        <p:txBody>
          <a:bodyPr/>
          <a:lstStyle>
            <a:lvl1pPr>
              <a:defRPr sz="3413"/>
            </a:lvl1pPr>
            <a:lvl2pPr>
              <a:defRPr sz="2844"/>
            </a:lvl2pPr>
            <a:lvl3pPr>
              <a:defRPr sz="2560"/>
            </a:lvl3pPr>
            <a:lvl4pPr>
              <a:defRPr sz="2276"/>
            </a:lvl4pPr>
            <a:lvl5pPr>
              <a:defRPr sz="2276"/>
            </a:lvl5pPr>
            <a:lvl6pPr>
              <a:defRPr sz="2276"/>
            </a:lvl6pPr>
            <a:lvl7pPr>
              <a:defRPr sz="2276"/>
            </a:lvl7pPr>
            <a:lvl8pPr>
              <a:defRPr sz="2276"/>
            </a:lvl8pPr>
            <a:lvl9pPr>
              <a:defRPr sz="2276"/>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606259" y="2183272"/>
            <a:ext cx="5748302" cy="909884"/>
          </a:xfrm>
        </p:spPr>
        <p:txBody>
          <a:bodyPr anchor="b"/>
          <a:lstStyle>
            <a:lvl1pPr marL="0" indent="0">
              <a:buNone/>
              <a:defRPr sz="3413" b="1"/>
            </a:lvl1pPr>
            <a:lvl2pPr marL="650230" indent="0">
              <a:buNone/>
              <a:defRPr sz="2844" b="1"/>
            </a:lvl2pPr>
            <a:lvl3pPr marL="1300460" indent="0">
              <a:buNone/>
              <a:defRPr sz="2560" b="1"/>
            </a:lvl3pPr>
            <a:lvl4pPr marL="1950690" indent="0">
              <a:buNone/>
              <a:defRPr sz="2276" b="1"/>
            </a:lvl4pPr>
            <a:lvl5pPr marL="2600919" indent="0">
              <a:buNone/>
              <a:defRPr sz="2276" b="1"/>
            </a:lvl5pPr>
            <a:lvl6pPr marL="3251149" indent="0">
              <a:buNone/>
              <a:defRPr sz="2276" b="1"/>
            </a:lvl6pPr>
            <a:lvl7pPr marL="3901379" indent="0">
              <a:buNone/>
              <a:defRPr sz="2276" b="1"/>
            </a:lvl7pPr>
            <a:lvl8pPr marL="4551609" indent="0">
              <a:buNone/>
              <a:defRPr sz="2276" b="1"/>
            </a:lvl8pPr>
            <a:lvl9pPr marL="5201839" indent="0">
              <a:buNone/>
              <a:defRPr sz="2276" b="1"/>
            </a:lvl9pPr>
          </a:lstStyle>
          <a:p>
            <a:pPr lvl="0"/>
            <a:r>
              <a:rPr lang="en-US"/>
              <a:t>Click to edit Master text styles</a:t>
            </a:r>
          </a:p>
        </p:txBody>
      </p:sp>
      <p:sp>
        <p:nvSpPr>
          <p:cNvPr id="6" name="Content Placeholder 5"/>
          <p:cNvSpPr>
            <a:spLocks noGrp="1"/>
          </p:cNvSpPr>
          <p:nvPr>
            <p:ph sz="quarter" idx="4"/>
          </p:nvPr>
        </p:nvSpPr>
        <p:spPr>
          <a:xfrm>
            <a:off x="6606259" y="3093155"/>
            <a:ext cx="5748302" cy="5619610"/>
          </a:xfrm>
        </p:spPr>
        <p:txBody>
          <a:bodyPr/>
          <a:lstStyle>
            <a:lvl1pPr>
              <a:defRPr sz="3413"/>
            </a:lvl1pPr>
            <a:lvl2pPr>
              <a:defRPr sz="2844"/>
            </a:lvl2pPr>
            <a:lvl3pPr>
              <a:defRPr sz="2560"/>
            </a:lvl3pPr>
            <a:lvl4pPr>
              <a:defRPr sz="2276"/>
            </a:lvl4pPr>
            <a:lvl5pPr>
              <a:defRPr sz="2276"/>
            </a:lvl5pPr>
            <a:lvl6pPr>
              <a:defRPr sz="2276"/>
            </a:lvl6pPr>
            <a:lvl7pPr>
              <a:defRPr sz="2276"/>
            </a:lvl7pPr>
            <a:lvl8pPr>
              <a:defRPr sz="2276"/>
            </a:lvl8pPr>
            <a:lvl9pPr>
              <a:defRPr sz="2276"/>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CCC9B7D-0741-448F-9791-4B4572EE4659}" type="datetimeFigureOut">
              <a:rPr lang="en-US" smtClean="0"/>
              <a:pPr/>
              <a:t>8/14/26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F3BE32C-77BB-4A89-AEFF-3EEDFFA15A38}" type="slidenum">
              <a:rPr lang="en-US" smtClean="0"/>
              <a:pPr/>
              <a:t>‹#›</a:t>
            </a:fld>
            <a:endParaRPr lang="en-US"/>
          </a:p>
        </p:txBody>
      </p:sp>
    </p:spTree>
    <p:extLst>
      <p:ext uri="{BB962C8B-B14F-4D97-AF65-F5344CB8AC3E}">
        <p14:creationId xmlns:p14="http://schemas.microsoft.com/office/powerpoint/2010/main" val="16814274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CCC9B7D-0741-448F-9791-4B4572EE4659}" type="datetimeFigureOut">
              <a:rPr lang="en-US" smtClean="0"/>
              <a:pPr/>
              <a:t>8/14/26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F3BE32C-77BB-4A89-AEFF-3EEDFFA15A38}" type="slidenum">
              <a:rPr lang="en-US" smtClean="0"/>
              <a:pPr/>
              <a:t>‹#›</a:t>
            </a:fld>
            <a:endParaRPr lang="en-US"/>
          </a:p>
        </p:txBody>
      </p:sp>
    </p:spTree>
    <p:extLst>
      <p:ext uri="{BB962C8B-B14F-4D97-AF65-F5344CB8AC3E}">
        <p14:creationId xmlns:p14="http://schemas.microsoft.com/office/powerpoint/2010/main" val="21492654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 Center">
    <p:spTree>
      <p:nvGrpSpPr>
        <p:cNvPr id="1" name=""/>
        <p:cNvGrpSpPr/>
        <p:nvPr/>
      </p:nvGrpSpPr>
      <p:grpSpPr>
        <a:xfrm>
          <a:off x="0" y="0"/>
          <a:ext cx="0" cy="0"/>
          <a:chOff x="0" y="0"/>
          <a:chExt cx="0" cy="0"/>
        </a:xfrm>
      </p:grpSpPr>
      <p:sp>
        <p:nvSpPr>
          <p:cNvPr id="30" name="Title Text"/>
          <p:cNvSpPr txBox="1">
            <a:spLocks noGrp="1"/>
          </p:cNvSpPr>
          <p:nvPr>
            <p:ph type="title"/>
          </p:nvPr>
        </p:nvSpPr>
        <p:spPr>
          <a:xfrm>
            <a:off x="1270000" y="3225800"/>
            <a:ext cx="10464800" cy="3302000"/>
          </a:xfrm>
          <a:prstGeom prst="rect">
            <a:avLst/>
          </a:prstGeom>
        </p:spPr>
        <p:txBody>
          <a:bodyPr/>
          <a:lstStyle/>
          <a:p>
            <a:r>
              <a:t>Title Text</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a:xfrm>
            <a:off x="650240" y="1"/>
            <a:ext cx="11704320" cy="1094316"/>
          </a:xfrm>
        </p:spPr>
        <p:txBody>
          <a:bodyPr>
            <a:spAutoFit/>
          </a:bodyPr>
          <a:lstStyle>
            <a:lvl1pPr>
              <a:defRPr sz="6258" i="1">
                <a:solidFill>
                  <a:srgbClr val="FF0000"/>
                </a:solidFill>
              </a:defRPr>
            </a:lvl1pPr>
          </a:lstStyle>
          <a:p>
            <a:r>
              <a:rPr lang="en-US" dirty="0"/>
              <a:t>Click to edit Master title style</a:t>
            </a:r>
          </a:p>
        </p:txBody>
      </p:sp>
      <p:grpSp>
        <p:nvGrpSpPr>
          <p:cNvPr id="6" name="Group 5">
            <a:extLst>
              <a:ext uri="{FF2B5EF4-FFF2-40B4-BE49-F238E27FC236}">
                <a16:creationId xmlns:a16="http://schemas.microsoft.com/office/drawing/2014/main" id="{AA146386-BF43-440F-A8DB-FC713091FA2E}"/>
              </a:ext>
            </a:extLst>
          </p:cNvPr>
          <p:cNvGrpSpPr/>
          <p:nvPr userDrawn="1"/>
        </p:nvGrpSpPr>
        <p:grpSpPr>
          <a:xfrm>
            <a:off x="650240" y="1232842"/>
            <a:ext cx="11704320" cy="130048"/>
            <a:chOff x="-914400" y="0"/>
            <a:chExt cx="9483141" cy="530225"/>
          </a:xfrm>
        </p:grpSpPr>
        <p:pic>
          <p:nvPicPr>
            <p:cNvPr id="7" name="Picture 8" descr="NCNR_logo2">
              <a:extLst>
                <a:ext uri="{FF2B5EF4-FFF2-40B4-BE49-F238E27FC236}">
                  <a16:creationId xmlns:a16="http://schemas.microsoft.com/office/drawing/2014/main" id="{2781A022-F919-457D-AC2E-ECE469276A86}"/>
                </a:ext>
              </a:extLst>
            </p:cNvPr>
            <p:cNvPicPr>
              <a:picLocks noChangeAspect="1" noChangeArrowheads="1"/>
            </p:cNvPicPr>
            <p:nvPr/>
          </p:nvPicPr>
          <p:blipFill>
            <a:blip r:embed="rId2"/>
            <a:srcRect/>
            <a:stretch>
              <a:fillRect/>
            </a:stretch>
          </p:blipFill>
          <p:spPr bwMode="auto">
            <a:xfrm>
              <a:off x="3810000" y="0"/>
              <a:ext cx="2376488" cy="530225"/>
            </a:xfrm>
            <a:prstGeom prst="rect">
              <a:avLst/>
            </a:prstGeom>
            <a:noFill/>
          </p:spPr>
        </p:pic>
        <p:pic>
          <p:nvPicPr>
            <p:cNvPr id="8" name="Picture 7" descr="NCNR_logo2">
              <a:extLst>
                <a:ext uri="{FF2B5EF4-FFF2-40B4-BE49-F238E27FC236}">
                  <a16:creationId xmlns:a16="http://schemas.microsoft.com/office/drawing/2014/main" id="{CDF94775-B912-4066-A077-55D594BB7DE9}"/>
                </a:ext>
              </a:extLst>
            </p:cNvPr>
            <p:cNvPicPr>
              <a:picLocks noChangeAspect="1" noChangeArrowheads="1"/>
            </p:cNvPicPr>
            <p:nvPr/>
          </p:nvPicPr>
          <p:blipFill>
            <a:blip r:embed="rId3"/>
            <a:srcRect/>
            <a:stretch>
              <a:fillRect/>
            </a:stretch>
          </p:blipFill>
          <p:spPr bwMode="auto">
            <a:xfrm>
              <a:off x="6192253" y="0"/>
              <a:ext cx="2376488" cy="530225"/>
            </a:xfrm>
            <a:prstGeom prst="rect">
              <a:avLst/>
            </a:prstGeom>
            <a:noFill/>
          </p:spPr>
        </p:pic>
        <p:pic>
          <p:nvPicPr>
            <p:cNvPr id="9" name="Picture 8" descr="NCNR_logo2">
              <a:extLst>
                <a:ext uri="{FF2B5EF4-FFF2-40B4-BE49-F238E27FC236}">
                  <a16:creationId xmlns:a16="http://schemas.microsoft.com/office/drawing/2014/main" id="{5551C8CE-7AA3-4AB4-A98C-68E5AF4E9FE0}"/>
                </a:ext>
              </a:extLst>
            </p:cNvPr>
            <p:cNvPicPr>
              <a:picLocks noChangeAspect="1" noChangeArrowheads="1"/>
            </p:cNvPicPr>
            <p:nvPr/>
          </p:nvPicPr>
          <p:blipFill>
            <a:blip r:embed="rId4"/>
            <a:srcRect/>
            <a:stretch>
              <a:fillRect/>
            </a:stretch>
          </p:blipFill>
          <p:spPr bwMode="auto">
            <a:xfrm>
              <a:off x="1459831" y="0"/>
              <a:ext cx="2376488" cy="530225"/>
            </a:xfrm>
            <a:prstGeom prst="rect">
              <a:avLst/>
            </a:prstGeom>
            <a:noFill/>
          </p:spPr>
        </p:pic>
        <p:pic>
          <p:nvPicPr>
            <p:cNvPr id="10" name="Picture 9" descr="NCNR_logo2">
              <a:extLst>
                <a:ext uri="{FF2B5EF4-FFF2-40B4-BE49-F238E27FC236}">
                  <a16:creationId xmlns:a16="http://schemas.microsoft.com/office/drawing/2014/main" id="{E9FD6882-FFDC-494F-B665-B4FC316315A9}"/>
                </a:ext>
              </a:extLst>
            </p:cNvPr>
            <p:cNvPicPr>
              <a:picLocks noChangeAspect="1" noChangeArrowheads="1"/>
            </p:cNvPicPr>
            <p:nvPr/>
          </p:nvPicPr>
          <p:blipFill>
            <a:blip r:embed="rId5"/>
            <a:srcRect/>
            <a:stretch>
              <a:fillRect/>
            </a:stretch>
          </p:blipFill>
          <p:spPr bwMode="auto">
            <a:xfrm>
              <a:off x="-914400" y="0"/>
              <a:ext cx="2376488" cy="530225"/>
            </a:xfrm>
            <a:prstGeom prst="rect">
              <a:avLst/>
            </a:prstGeom>
            <a:noFill/>
          </p:spPr>
        </p:pic>
      </p:grpSp>
    </p:spTree>
    <p:extLst>
      <p:ext uri="{BB962C8B-B14F-4D97-AF65-F5344CB8AC3E}">
        <p14:creationId xmlns:p14="http://schemas.microsoft.com/office/powerpoint/2010/main" val="365095818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2_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50240" y="0"/>
            <a:ext cx="11704320" cy="2057316"/>
          </a:xfrm>
        </p:spPr>
        <p:txBody>
          <a:bodyPr>
            <a:spAutoFit/>
          </a:bodyPr>
          <a:lstStyle>
            <a:lvl1pPr>
              <a:defRPr sz="6258" i="1">
                <a:solidFill>
                  <a:srgbClr val="FF0000"/>
                </a:solidFill>
              </a:defRPr>
            </a:lvl1pPr>
          </a:lstStyle>
          <a:p>
            <a:r>
              <a:rPr lang="en-US" dirty="0"/>
              <a:t>Click to edit Master title style</a:t>
            </a:r>
            <a:br>
              <a:rPr lang="en-US" dirty="0"/>
            </a:br>
            <a:r>
              <a:rPr lang="en-US" dirty="0"/>
              <a:t>on two lines</a:t>
            </a:r>
          </a:p>
        </p:txBody>
      </p:sp>
      <p:grpSp>
        <p:nvGrpSpPr>
          <p:cNvPr id="6" name="Group 5">
            <a:extLst>
              <a:ext uri="{FF2B5EF4-FFF2-40B4-BE49-F238E27FC236}">
                <a16:creationId xmlns:a16="http://schemas.microsoft.com/office/drawing/2014/main" id="{AA146386-BF43-440F-A8DB-FC713091FA2E}"/>
              </a:ext>
            </a:extLst>
          </p:cNvPr>
          <p:cNvGrpSpPr/>
          <p:nvPr userDrawn="1"/>
        </p:nvGrpSpPr>
        <p:grpSpPr>
          <a:xfrm>
            <a:off x="650240" y="2194074"/>
            <a:ext cx="11704320" cy="130048"/>
            <a:chOff x="-914400" y="0"/>
            <a:chExt cx="9483141" cy="530225"/>
          </a:xfrm>
        </p:grpSpPr>
        <p:pic>
          <p:nvPicPr>
            <p:cNvPr id="7" name="Picture 8" descr="NCNR_logo2">
              <a:extLst>
                <a:ext uri="{FF2B5EF4-FFF2-40B4-BE49-F238E27FC236}">
                  <a16:creationId xmlns:a16="http://schemas.microsoft.com/office/drawing/2014/main" id="{2781A022-F919-457D-AC2E-ECE469276A86}"/>
                </a:ext>
              </a:extLst>
            </p:cNvPr>
            <p:cNvPicPr>
              <a:picLocks noChangeAspect="1" noChangeArrowheads="1"/>
            </p:cNvPicPr>
            <p:nvPr/>
          </p:nvPicPr>
          <p:blipFill>
            <a:blip r:embed="rId2"/>
            <a:srcRect/>
            <a:stretch>
              <a:fillRect/>
            </a:stretch>
          </p:blipFill>
          <p:spPr bwMode="auto">
            <a:xfrm>
              <a:off x="3810000" y="0"/>
              <a:ext cx="2376488" cy="530225"/>
            </a:xfrm>
            <a:prstGeom prst="rect">
              <a:avLst/>
            </a:prstGeom>
            <a:noFill/>
          </p:spPr>
        </p:pic>
        <p:pic>
          <p:nvPicPr>
            <p:cNvPr id="8" name="Picture 7" descr="NCNR_logo2">
              <a:extLst>
                <a:ext uri="{FF2B5EF4-FFF2-40B4-BE49-F238E27FC236}">
                  <a16:creationId xmlns:a16="http://schemas.microsoft.com/office/drawing/2014/main" id="{CDF94775-B912-4066-A077-55D594BB7DE9}"/>
                </a:ext>
              </a:extLst>
            </p:cNvPr>
            <p:cNvPicPr>
              <a:picLocks noChangeAspect="1" noChangeArrowheads="1"/>
            </p:cNvPicPr>
            <p:nvPr/>
          </p:nvPicPr>
          <p:blipFill>
            <a:blip r:embed="rId3"/>
            <a:srcRect/>
            <a:stretch>
              <a:fillRect/>
            </a:stretch>
          </p:blipFill>
          <p:spPr bwMode="auto">
            <a:xfrm>
              <a:off x="6192253" y="0"/>
              <a:ext cx="2376488" cy="530225"/>
            </a:xfrm>
            <a:prstGeom prst="rect">
              <a:avLst/>
            </a:prstGeom>
            <a:noFill/>
          </p:spPr>
        </p:pic>
        <p:pic>
          <p:nvPicPr>
            <p:cNvPr id="9" name="Picture 8" descr="NCNR_logo2">
              <a:extLst>
                <a:ext uri="{FF2B5EF4-FFF2-40B4-BE49-F238E27FC236}">
                  <a16:creationId xmlns:a16="http://schemas.microsoft.com/office/drawing/2014/main" id="{5551C8CE-7AA3-4AB4-A98C-68E5AF4E9FE0}"/>
                </a:ext>
              </a:extLst>
            </p:cNvPr>
            <p:cNvPicPr>
              <a:picLocks noChangeAspect="1" noChangeArrowheads="1"/>
            </p:cNvPicPr>
            <p:nvPr/>
          </p:nvPicPr>
          <p:blipFill>
            <a:blip r:embed="rId4"/>
            <a:srcRect/>
            <a:stretch>
              <a:fillRect/>
            </a:stretch>
          </p:blipFill>
          <p:spPr bwMode="auto">
            <a:xfrm>
              <a:off x="1459831" y="0"/>
              <a:ext cx="2376488" cy="530225"/>
            </a:xfrm>
            <a:prstGeom prst="rect">
              <a:avLst/>
            </a:prstGeom>
            <a:noFill/>
          </p:spPr>
        </p:pic>
        <p:pic>
          <p:nvPicPr>
            <p:cNvPr id="10" name="Picture 9" descr="NCNR_logo2">
              <a:extLst>
                <a:ext uri="{FF2B5EF4-FFF2-40B4-BE49-F238E27FC236}">
                  <a16:creationId xmlns:a16="http://schemas.microsoft.com/office/drawing/2014/main" id="{E9FD6882-FFDC-494F-B665-B4FC316315A9}"/>
                </a:ext>
              </a:extLst>
            </p:cNvPr>
            <p:cNvPicPr>
              <a:picLocks noChangeAspect="1" noChangeArrowheads="1"/>
            </p:cNvPicPr>
            <p:nvPr/>
          </p:nvPicPr>
          <p:blipFill>
            <a:blip r:embed="rId5"/>
            <a:srcRect/>
            <a:stretch>
              <a:fillRect/>
            </a:stretch>
          </p:blipFill>
          <p:spPr bwMode="auto">
            <a:xfrm>
              <a:off x="-914400" y="0"/>
              <a:ext cx="2376488" cy="530225"/>
            </a:xfrm>
            <a:prstGeom prst="rect">
              <a:avLst/>
            </a:prstGeom>
            <a:noFill/>
          </p:spPr>
        </p:pic>
      </p:grpSp>
    </p:spTree>
    <p:extLst>
      <p:ext uri="{BB962C8B-B14F-4D97-AF65-F5344CB8AC3E}">
        <p14:creationId xmlns:p14="http://schemas.microsoft.com/office/powerpoint/2010/main" val="425307307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CCC9B7D-0741-448F-9791-4B4572EE4659}" type="datetimeFigureOut">
              <a:rPr lang="en-US" smtClean="0"/>
              <a:pPr/>
              <a:t>8/14/26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F3BE32C-77BB-4A89-AEFF-3EEDFFA15A38}" type="slidenum">
              <a:rPr lang="en-US" smtClean="0"/>
              <a:pPr/>
              <a:t>‹#›</a:t>
            </a:fld>
            <a:endParaRPr lang="en-US"/>
          </a:p>
        </p:txBody>
      </p:sp>
    </p:spTree>
    <p:extLst>
      <p:ext uri="{BB962C8B-B14F-4D97-AF65-F5344CB8AC3E}">
        <p14:creationId xmlns:p14="http://schemas.microsoft.com/office/powerpoint/2010/main" val="20712022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241" y="388338"/>
            <a:ext cx="4278490" cy="1652693"/>
          </a:xfrm>
        </p:spPr>
        <p:txBody>
          <a:bodyPr anchor="b"/>
          <a:lstStyle>
            <a:lvl1pPr algn="l">
              <a:defRPr sz="2844" b="1"/>
            </a:lvl1pPr>
          </a:lstStyle>
          <a:p>
            <a:r>
              <a:rPr lang="en-US"/>
              <a:t>Click to edit Master title style</a:t>
            </a:r>
          </a:p>
        </p:txBody>
      </p:sp>
      <p:sp>
        <p:nvSpPr>
          <p:cNvPr id="3" name="Content Placeholder 2"/>
          <p:cNvSpPr>
            <a:spLocks noGrp="1"/>
          </p:cNvSpPr>
          <p:nvPr>
            <p:ph idx="1"/>
          </p:nvPr>
        </p:nvSpPr>
        <p:spPr>
          <a:xfrm>
            <a:off x="5084516" y="388339"/>
            <a:ext cx="7270044" cy="8324427"/>
          </a:xfrm>
        </p:spPr>
        <p:txBody>
          <a:bodyPr/>
          <a:lstStyle>
            <a:lvl1pPr>
              <a:defRPr sz="4551"/>
            </a:lvl1pPr>
            <a:lvl2pPr>
              <a:defRPr sz="3982"/>
            </a:lvl2pPr>
            <a:lvl3pPr>
              <a:defRPr sz="3413"/>
            </a:lvl3pPr>
            <a:lvl4pPr>
              <a:defRPr sz="2844"/>
            </a:lvl4pPr>
            <a:lvl5pPr>
              <a:defRPr sz="2844"/>
            </a:lvl5pPr>
            <a:lvl6pPr>
              <a:defRPr sz="2844"/>
            </a:lvl6pPr>
            <a:lvl7pPr>
              <a:defRPr sz="2844"/>
            </a:lvl7pPr>
            <a:lvl8pPr>
              <a:defRPr sz="2844"/>
            </a:lvl8pPr>
            <a:lvl9pPr>
              <a:defRPr sz="2844"/>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50241" y="2041032"/>
            <a:ext cx="4278490" cy="6671734"/>
          </a:xfrm>
        </p:spPr>
        <p:txBody>
          <a:bodyPr/>
          <a:lstStyle>
            <a:lvl1pPr marL="0" indent="0">
              <a:buNone/>
              <a:defRPr sz="1991"/>
            </a:lvl1pPr>
            <a:lvl2pPr marL="650230" indent="0">
              <a:buNone/>
              <a:defRPr sz="1707"/>
            </a:lvl2pPr>
            <a:lvl3pPr marL="1300460" indent="0">
              <a:buNone/>
              <a:defRPr sz="1422"/>
            </a:lvl3pPr>
            <a:lvl4pPr marL="1950690" indent="0">
              <a:buNone/>
              <a:defRPr sz="1280"/>
            </a:lvl4pPr>
            <a:lvl5pPr marL="2600919" indent="0">
              <a:buNone/>
              <a:defRPr sz="1280"/>
            </a:lvl5pPr>
            <a:lvl6pPr marL="3251149" indent="0">
              <a:buNone/>
              <a:defRPr sz="1280"/>
            </a:lvl6pPr>
            <a:lvl7pPr marL="3901379" indent="0">
              <a:buNone/>
              <a:defRPr sz="1280"/>
            </a:lvl7pPr>
            <a:lvl8pPr marL="4551609" indent="0">
              <a:buNone/>
              <a:defRPr sz="1280"/>
            </a:lvl8pPr>
            <a:lvl9pPr marL="5201839" indent="0">
              <a:buNone/>
              <a:defRPr sz="1280"/>
            </a:lvl9pPr>
          </a:lstStyle>
          <a:p>
            <a:pPr lvl="0"/>
            <a:r>
              <a:rPr lang="en-US"/>
              <a:t>Click to edit Master text styles</a:t>
            </a:r>
          </a:p>
        </p:txBody>
      </p:sp>
      <p:sp>
        <p:nvSpPr>
          <p:cNvPr id="5" name="Date Placeholder 4"/>
          <p:cNvSpPr>
            <a:spLocks noGrp="1"/>
          </p:cNvSpPr>
          <p:nvPr>
            <p:ph type="dt" sz="half" idx="10"/>
          </p:nvPr>
        </p:nvSpPr>
        <p:spPr/>
        <p:txBody>
          <a:bodyPr/>
          <a:lstStyle/>
          <a:p>
            <a:fld id="{DCCC9B7D-0741-448F-9791-4B4572EE4659}" type="datetimeFigureOut">
              <a:rPr lang="en-US" smtClean="0"/>
              <a:pPr/>
              <a:t>8/14/26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3BE32C-77BB-4A89-AEFF-3EEDFFA15A38}" type="slidenum">
              <a:rPr lang="en-US" smtClean="0"/>
              <a:pPr/>
              <a:t>‹#›</a:t>
            </a:fld>
            <a:endParaRPr lang="en-US"/>
          </a:p>
        </p:txBody>
      </p:sp>
    </p:spTree>
    <p:extLst>
      <p:ext uri="{BB962C8B-B14F-4D97-AF65-F5344CB8AC3E}">
        <p14:creationId xmlns:p14="http://schemas.microsoft.com/office/powerpoint/2010/main" val="160875760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032" y="6827520"/>
            <a:ext cx="7802880" cy="806027"/>
          </a:xfrm>
        </p:spPr>
        <p:txBody>
          <a:bodyPr anchor="b"/>
          <a:lstStyle>
            <a:lvl1pPr algn="l">
              <a:defRPr sz="2844" b="1"/>
            </a:lvl1pPr>
          </a:lstStyle>
          <a:p>
            <a:r>
              <a:rPr lang="en-US"/>
              <a:t>Click to edit Master title style</a:t>
            </a:r>
          </a:p>
        </p:txBody>
      </p:sp>
      <p:sp>
        <p:nvSpPr>
          <p:cNvPr id="3" name="Picture Placeholder 2"/>
          <p:cNvSpPr>
            <a:spLocks noGrp="1"/>
          </p:cNvSpPr>
          <p:nvPr>
            <p:ph type="pic" idx="1"/>
          </p:nvPr>
        </p:nvSpPr>
        <p:spPr>
          <a:xfrm>
            <a:off x="2549032" y="871502"/>
            <a:ext cx="7802880" cy="5852160"/>
          </a:xfrm>
        </p:spPr>
        <p:txBody>
          <a:bodyPr/>
          <a:lstStyle>
            <a:lvl1pPr marL="0" indent="0">
              <a:buNone/>
              <a:defRPr sz="4551"/>
            </a:lvl1pPr>
            <a:lvl2pPr marL="650230" indent="0">
              <a:buNone/>
              <a:defRPr sz="3982"/>
            </a:lvl2pPr>
            <a:lvl3pPr marL="1300460" indent="0">
              <a:buNone/>
              <a:defRPr sz="3413"/>
            </a:lvl3pPr>
            <a:lvl4pPr marL="1950690" indent="0">
              <a:buNone/>
              <a:defRPr sz="2844"/>
            </a:lvl4pPr>
            <a:lvl5pPr marL="2600919" indent="0">
              <a:buNone/>
              <a:defRPr sz="2844"/>
            </a:lvl5pPr>
            <a:lvl6pPr marL="3251149" indent="0">
              <a:buNone/>
              <a:defRPr sz="2844"/>
            </a:lvl6pPr>
            <a:lvl7pPr marL="3901379" indent="0">
              <a:buNone/>
              <a:defRPr sz="2844"/>
            </a:lvl7pPr>
            <a:lvl8pPr marL="4551609" indent="0">
              <a:buNone/>
              <a:defRPr sz="2844"/>
            </a:lvl8pPr>
            <a:lvl9pPr marL="5201839" indent="0">
              <a:buNone/>
              <a:defRPr sz="2844"/>
            </a:lvl9pPr>
          </a:lstStyle>
          <a:p>
            <a:endParaRPr lang="en-US"/>
          </a:p>
        </p:txBody>
      </p:sp>
      <p:sp>
        <p:nvSpPr>
          <p:cNvPr id="4" name="Text Placeholder 3"/>
          <p:cNvSpPr>
            <a:spLocks noGrp="1"/>
          </p:cNvSpPr>
          <p:nvPr>
            <p:ph type="body" sz="half" idx="2"/>
          </p:nvPr>
        </p:nvSpPr>
        <p:spPr>
          <a:xfrm>
            <a:off x="2549032" y="7633547"/>
            <a:ext cx="7802880" cy="1144693"/>
          </a:xfrm>
        </p:spPr>
        <p:txBody>
          <a:bodyPr/>
          <a:lstStyle>
            <a:lvl1pPr marL="0" indent="0">
              <a:buNone/>
              <a:defRPr sz="1991"/>
            </a:lvl1pPr>
            <a:lvl2pPr marL="650230" indent="0">
              <a:buNone/>
              <a:defRPr sz="1707"/>
            </a:lvl2pPr>
            <a:lvl3pPr marL="1300460" indent="0">
              <a:buNone/>
              <a:defRPr sz="1422"/>
            </a:lvl3pPr>
            <a:lvl4pPr marL="1950690" indent="0">
              <a:buNone/>
              <a:defRPr sz="1280"/>
            </a:lvl4pPr>
            <a:lvl5pPr marL="2600919" indent="0">
              <a:buNone/>
              <a:defRPr sz="1280"/>
            </a:lvl5pPr>
            <a:lvl6pPr marL="3251149" indent="0">
              <a:buNone/>
              <a:defRPr sz="1280"/>
            </a:lvl6pPr>
            <a:lvl7pPr marL="3901379" indent="0">
              <a:buNone/>
              <a:defRPr sz="1280"/>
            </a:lvl7pPr>
            <a:lvl8pPr marL="4551609" indent="0">
              <a:buNone/>
              <a:defRPr sz="1280"/>
            </a:lvl8pPr>
            <a:lvl9pPr marL="5201839" indent="0">
              <a:buNone/>
              <a:defRPr sz="1280"/>
            </a:lvl9pPr>
          </a:lstStyle>
          <a:p>
            <a:pPr lvl="0"/>
            <a:r>
              <a:rPr lang="en-US"/>
              <a:t>Click to edit Master text styles</a:t>
            </a:r>
          </a:p>
        </p:txBody>
      </p:sp>
      <p:sp>
        <p:nvSpPr>
          <p:cNvPr id="5" name="Date Placeholder 4"/>
          <p:cNvSpPr>
            <a:spLocks noGrp="1"/>
          </p:cNvSpPr>
          <p:nvPr>
            <p:ph type="dt" sz="half" idx="10"/>
          </p:nvPr>
        </p:nvSpPr>
        <p:spPr/>
        <p:txBody>
          <a:bodyPr/>
          <a:lstStyle/>
          <a:p>
            <a:fld id="{DCCC9B7D-0741-448F-9791-4B4572EE4659}" type="datetimeFigureOut">
              <a:rPr lang="en-US" smtClean="0"/>
              <a:pPr/>
              <a:t>8/14/26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3BE32C-77BB-4A89-AEFF-3EEDFFA15A38}" type="slidenum">
              <a:rPr lang="en-US" smtClean="0"/>
              <a:pPr/>
              <a:t>‹#›</a:t>
            </a:fld>
            <a:endParaRPr lang="en-US"/>
          </a:p>
        </p:txBody>
      </p:sp>
    </p:spTree>
    <p:extLst>
      <p:ext uri="{BB962C8B-B14F-4D97-AF65-F5344CB8AC3E}">
        <p14:creationId xmlns:p14="http://schemas.microsoft.com/office/powerpoint/2010/main" val="401592763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CCC9B7D-0741-448F-9791-4B4572EE4659}" type="datetimeFigureOut">
              <a:rPr lang="en-US" smtClean="0"/>
              <a:pPr/>
              <a:t>8/14/26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3BE32C-77BB-4A89-AEFF-3EEDFFA15A38}" type="slidenum">
              <a:rPr lang="en-US" smtClean="0"/>
              <a:pPr/>
              <a:t>‹#›</a:t>
            </a:fld>
            <a:endParaRPr lang="en-US"/>
          </a:p>
        </p:txBody>
      </p:sp>
    </p:spTree>
    <p:extLst>
      <p:ext uri="{BB962C8B-B14F-4D97-AF65-F5344CB8AC3E}">
        <p14:creationId xmlns:p14="http://schemas.microsoft.com/office/powerpoint/2010/main" val="162200021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28480" y="390597"/>
            <a:ext cx="2926080" cy="8322169"/>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50240" y="390597"/>
            <a:ext cx="8561493" cy="832216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CCC9B7D-0741-448F-9791-4B4572EE4659}" type="datetimeFigureOut">
              <a:rPr lang="en-US" smtClean="0"/>
              <a:pPr/>
              <a:t>8/14/26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3BE32C-77BB-4A89-AEFF-3EEDFFA15A38}" type="slidenum">
              <a:rPr lang="en-US" smtClean="0"/>
              <a:pPr/>
              <a:t>‹#›</a:t>
            </a:fld>
            <a:endParaRPr lang="en-US"/>
          </a:p>
        </p:txBody>
      </p:sp>
    </p:spTree>
    <p:extLst>
      <p:ext uri="{BB962C8B-B14F-4D97-AF65-F5344CB8AC3E}">
        <p14:creationId xmlns:p14="http://schemas.microsoft.com/office/powerpoint/2010/main" val="389931135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50240" y="390597"/>
            <a:ext cx="11704320" cy="8322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p:cNvSpPr>
            <a:spLocks noGrp="1"/>
          </p:cNvSpPr>
          <p:nvPr>
            <p:ph type="dt" sz="half" idx="10"/>
          </p:nvPr>
        </p:nvSpPr>
        <p:spPr>
          <a:xfrm>
            <a:off x="650240" y="8882098"/>
            <a:ext cx="3034453" cy="677333"/>
          </a:xfrm>
        </p:spPr>
        <p:txBody>
          <a:bodyPr/>
          <a:lstStyle>
            <a:lvl1pPr>
              <a:defRPr/>
            </a:lvl1pPr>
          </a:lstStyle>
          <a:p>
            <a:endParaRPr lang="en-US"/>
          </a:p>
        </p:txBody>
      </p:sp>
      <p:sp>
        <p:nvSpPr>
          <p:cNvPr id="4" name="Footer Placeholder 3"/>
          <p:cNvSpPr>
            <a:spLocks noGrp="1"/>
          </p:cNvSpPr>
          <p:nvPr>
            <p:ph type="ftr" sz="quarter" idx="11"/>
          </p:nvPr>
        </p:nvSpPr>
        <p:spPr>
          <a:xfrm>
            <a:off x="4443307" y="8882098"/>
            <a:ext cx="4118187" cy="677333"/>
          </a:xfrm>
        </p:spPr>
        <p:txBody>
          <a:bodyPr/>
          <a:lstStyle>
            <a:lvl1pPr>
              <a:defRPr/>
            </a:lvl1pPr>
          </a:lstStyle>
          <a:p>
            <a:endParaRPr lang="en-US"/>
          </a:p>
        </p:txBody>
      </p:sp>
      <p:sp>
        <p:nvSpPr>
          <p:cNvPr id="5" name="Slide Number Placeholder 4"/>
          <p:cNvSpPr>
            <a:spLocks noGrp="1"/>
          </p:cNvSpPr>
          <p:nvPr>
            <p:ph type="sldNum" sz="quarter" idx="12"/>
          </p:nvPr>
        </p:nvSpPr>
        <p:spPr>
          <a:xfrm>
            <a:off x="9320107" y="8882098"/>
            <a:ext cx="3034453" cy="677333"/>
          </a:xfrm>
        </p:spPr>
        <p:txBody>
          <a:bodyPr/>
          <a:lstStyle>
            <a:lvl1pPr>
              <a:defRPr/>
            </a:lvl1pPr>
          </a:lstStyle>
          <a:p>
            <a:fld id="{BE6B9FF4-FCF3-408B-83E2-55197F6C4690}" type="slidenum">
              <a:rPr lang="en-US"/>
              <a:pPr/>
              <a:t>‹#›</a:t>
            </a:fld>
            <a:endParaRPr lang="en-US"/>
          </a:p>
        </p:txBody>
      </p:sp>
    </p:spTree>
    <p:extLst>
      <p:ext uri="{BB962C8B-B14F-4D97-AF65-F5344CB8AC3E}">
        <p14:creationId xmlns:p14="http://schemas.microsoft.com/office/powerpoint/2010/main" val="236151788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xOverObj">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650240" y="390596"/>
            <a:ext cx="11704320" cy="1625600"/>
          </a:xfrm>
        </p:spPr>
        <p:txBody>
          <a:bodyPr/>
          <a:lstStyle/>
          <a:p>
            <a:r>
              <a:rPr lang="en-US"/>
              <a:t>Click to edit Master title style</a:t>
            </a:r>
          </a:p>
        </p:txBody>
      </p:sp>
      <p:sp>
        <p:nvSpPr>
          <p:cNvPr id="3" name="Text Placeholder 2"/>
          <p:cNvSpPr>
            <a:spLocks noGrp="1"/>
          </p:cNvSpPr>
          <p:nvPr>
            <p:ph type="body" sz="half" idx="1"/>
          </p:nvPr>
        </p:nvSpPr>
        <p:spPr>
          <a:xfrm>
            <a:off x="650240" y="2275840"/>
            <a:ext cx="11704320" cy="31089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0240" y="5601548"/>
            <a:ext cx="11704320" cy="311121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650240" y="8882098"/>
            <a:ext cx="3034453" cy="677333"/>
          </a:xfrm>
        </p:spPr>
        <p:txBody>
          <a:bodyPr/>
          <a:lstStyle>
            <a:lvl1pPr>
              <a:defRPr/>
            </a:lvl1pPr>
          </a:lstStyle>
          <a:p>
            <a:endParaRPr lang="en-US"/>
          </a:p>
        </p:txBody>
      </p:sp>
      <p:sp>
        <p:nvSpPr>
          <p:cNvPr id="6" name="Footer Placeholder 5"/>
          <p:cNvSpPr>
            <a:spLocks noGrp="1"/>
          </p:cNvSpPr>
          <p:nvPr>
            <p:ph type="ftr" sz="quarter" idx="11"/>
          </p:nvPr>
        </p:nvSpPr>
        <p:spPr>
          <a:xfrm>
            <a:off x="4443307" y="8882098"/>
            <a:ext cx="4118187" cy="677333"/>
          </a:xfrm>
        </p:spPr>
        <p:txBody>
          <a:bodyPr/>
          <a:lstStyle>
            <a:lvl1pPr>
              <a:defRPr/>
            </a:lvl1pPr>
          </a:lstStyle>
          <a:p>
            <a:endParaRPr lang="en-US"/>
          </a:p>
        </p:txBody>
      </p:sp>
      <p:sp>
        <p:nvSpPr>
          <p:cNvPr id="7" name="Slide Number Placeholder 6"/>
          <p:cNvSpPr>
            <a:spLocks noGrp="1"/>
          </p:cNvSpPr>
          <p:nvPr>
            <p:ph type="sldNum" sz="quarter" idx="12"/>
          </p:nvPr>
        </p:nvSpPr>
        <p:spPr>
          <a:xfrm>
            <a:off x="9320107" y="8882098"/>
            <a:ext cx="3034453" cy="677333"/>
          </a:xfrm>
        </p:spPr>
        <p:txBody>
          <a:bodyPr/>
          <a:lstStyle>
            <a:lvl1pPr>
              <a:defRPr/>
            </a:lvl1pPr>
          </a:lstStyle>
          <a:p>
            <a:fld id="{9F3F4A03-B1D6-4BCE-90DD-9F05A42F569B}" type="slidenum">
              <a:rPr lang="en-US"/>
              <a:pPr/>
              <a:t>‹#›</a:t>
            </a:fld>
            <a:endParaRPr lang="en-US"/>
          </a:p>
        </p:txBody>
      </p:sp>
    </p:spTree>
    <p:extLst>
      <p:ext uri="{BB962C8B-B14F-4D97-AF65-F5344CB8AC3E}">
        <p14:creationId xmlns:p14="http://schemas.microsoft.com/office/powerpoint/2010/main" val="415469749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50240" y="390596"/>
            <a:ext cx="11704320" cy="1625600"/>
          </a:xfrm>
        </p:spPr>
        <p:txBody>
          <a:bodyPr/>
          <a:lstStyle/>
          <a:p>
            <a:r>
              <a:rPr lang="en-US"/>
              <a:t>Click to edit Master title style</a:t>
            </a:r>
          </a:p>
        </p:txBody>
      </p:sp>
      <p:sp>
        <p:nvSpPr>
          <p:cNvPr id="3" name="Content Placeholder 2"/>
          <p:cNvSpPr>
            <a:spLocks noGrp="1"/>
          </p:cNvSpPr>
          <p:nvPr>
            <p:ph sz="half" idx="1"/>
          </p:nvPr>
        </p:nvSpPr>
        <p:spPr>
          <a:xfrm>
            <a:off x="650240" y="2275841"/>
            <a:ext cx="5743787" cy="64369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610773" y="2275840"/>
            <a:ext cx="5743787" cy="31089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610773" y="5601548"/>
            <a:ext cx="5743787" cy="311121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5"/>
          <p:cNvSpPr>
            <a:spLocks noGrp="1"/>
          </p:cNvSpPr>
          <p:nvPr>
            <p:ph type="dt" sz="half" idx="10"/>
          </p:nvPr>
        </p:nvSpPr>
        <p:spPr>
          <a:xfrm>
            <a:off x="650240" y="8882098"/>
            <a:ext cx="3034453" cy="677333"/>
          </a:xfrm>
        </p:spPr>
        <p:txBody>
          <a:bodyPr/>
          <a:lstStyle>
            <a:lvl1pPr>
              <a:defRPr/>
            </a:lvl1pPr>
          </a:lstStyle>
          <a:p>
            <a:endParaRPr lang="en-US"/>
          </a:p>
        </p:txBody>
      </p:sp>
      <p:sp>
        <p:nvSpPr>
          <p:cNvPr id="7" name="Footer Placeholder 6"/>
          <p:cNvSpPr>
            <a:spLocks noGrp="1"/>
          </p:cNvSpPr>
          <p:nvPr>
            <p:ph type="ftr" sz="quarter" idx="11"/>
          </p:nvPr>
        </p:nvSpPr>
        <p:spPr>
          <a:xfrm>
            <a:off x="4443307" y="8882098"/>
            <a:ext cx="4118187" cy="677333"/>
          </a:xfrm>
        </p:spPr>
        <p:txBody>
          <a:bodyPr/>
          <a:lstStyle>
            <a:lvl1pPr>
              <a:defRPr/>
            </a:lvl1pPr>
          </a:lstStyle>
          <a:p>
            <a:endParaRPr lang="en-US"/>
          </a:p>
        </p:txBody>
      </p:sp>
      <p:sp>
        <p:nvSpPr>
          <p:cNvPr id="8" name="Slide Number Placeholder 7"/>
          <p:cNvSpPr>
            <a:spLocks noGrp="1"/>
          </p:cNvSpPr>
          <p:nvPr>
            <p:ph type="sldNum" sz="quarter" idx="12"/>
          </p:nvPr>
        </p:nvSpPr>
        <p:spPr>
          <a:xfrm>
            <a:off x="9320107" y="8882098"/>
            <a:ext cx="3034453" cy="677333"/>
          </a:xfrm>
        </p:spPr>
        <p:txBody>
          <a:bodyPr/>
          <a:lstStyle>
            <a:lvl1pPr>
              <a:defRPr/>
            </a:lvl1pPr>
          </a:lstStyle>
          <a:p>
            <a:fld id="{38B5AD48-8B98-4296-8A73-5A52FA4DBD1E}" type="slidenum">
              <a:rPr lang="en-US"/>
              <a:pPr/>
              <a:t>‹#›</a:t>
            </a:fld>
            <a:endParaRPr lang="en-US"/>
          </a:p>
        </p:txBody>
      </p:sp>
    </p:spTree>
    <p:extLst>
      <p:ext uri="{BB962C8B-B14F-4D97-AF65-F5344CB8AC3E}">
        <p14:creationId xmlns:p14="http://schemas.microsoft.com/office/powerpoint/2010/main" val="32399467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Photo - Vertical">
    <p:spTree>
      <p:nvGrpSpPr>
        <p:cNvPr id="1" name=""/>
        <p:cNvGrpSpPr/>
        <p:nvPr/>
      </p:nvGrpSpPr>
      <p:grpSpPr>
        <a:xfrm>
          <a:off x="0" y="0"/>
          <a:ext cx="0" cy="0"/>
          <a:chOff x="0" y="0"/>
          <a:chExt cx="0" cy="0"/>
        </a:xfrm>
      </p:grpSpPr>
      <p:sp>
        <p:nvSpPr>
          <p:cNvPr id="38" name="Image"/>
          <p:cNvSpPr>
            <a:spLocks noGrp="1"/>
          </p:cNvSpPr>
          <p:nvPr>
            <p:ph type="pic" idx="21"/>
          </p:nvPr>
        </p:nvSpPr>
        <p:spPr>
          <a:xfrm>
            <a:off x="2263775" y="613833"/>
            <a:ext cx="12401550" cy="8267701"/>
          </a:xfrm>
          <a:prstGeom prst="rect">
            <a:avLst/>
          </a:prstGeom>
        </p:spPr>
        <p:txBody>
          <a:bodyPr lIns="91439" tIns="45719" rIns="91439" bIns="45719" anchor="t">
            <a:noAutofit/>
          </a:bodyPr>
          <a:lstStyle/>
          <a:p>
            <a:endParaRPr/>
          </a:p>
        </p:txBody>
      </p:sp>
      <p:sp>
        <p:nvSpPr>
          <p:cNvPr id="39" name="Title Text"/>
          <p:cNvSpPr txBox="1">
            <a:spLocks noGrp="1"/>
          </p:cNvSpPr>
          <p:nvPr>
            <p:ph type="title"/>
          </p:nvPr>
        </p:nvSpPr>
        <p:spPr>
          <a:xfrm>
            <a:off x="952500" y="635000"/>
            <a:ext cx="5334000" cy="3987800"/>
          </a:xfrm>
          <a:prstGeom prst="rect">
            <a:avLst/>
          </a:prstGeom>
        </p:spPr>
        <p:txBody>
          <a:bodyPr anchor="b"/>
          <a:lstStyle>
            <a:lvl1pPr>
              <a:defRPr sz="6000"/>
            </a:lvl1pPr>
          </a:lstStyle>
          <a:p>
            <a:r>
              <a:t>Title Text</a:t>
            </a:r>
          </a:p>
        </p:txBody>
      </p:sp>
      <p:sp>
        <p:nvSpPr>
          <p:cNvPr id="40" name="Body Level One…"/>
          <p:cNvSpPr txBox="1">
            <a:spLocks noGrp="1"/>
          </p:cNvSpPr>
          <p:nvPr>
            <p:ph type="body" sz="quarter" idx="1"/>
          </p:nvPr>
        </p:nvSpPr>
        <p:spPr>
          <a:xfrm>
            <a:off x="952500" y="4724400"/>
            <a:ext cx="5334000" cy="4114800"/>
          </a:xfrm>
          <a:prstGeom prst="rect">
            <a:avLst/>
          </a:prstGeom>
        </p:spPr>
        <p:txBody>
          <a:bodyPr anchor="t"/>
          <a:lstStyle>
            <a:lvl1pPr marL="0" indent="0" algn="ctr">
              <a:spcBef>
                <a:spcPts val="0"/>
              </a:spcBef>
              <a:buSzTx/>
              <a:buNone/>
              <a:defRPr sz="3700"/>
            </a:lvl1pPr>
            <a:lvl2pPr marL="0" indent="0" algn="ctr">
              <a:spcBef>
                <a:spcPts val="0"/>
              </a:spcBef>
              <a:buSzTx/>
              <a:buNone/>
              <a:defRPr sz="3700"/>
            </a:lvl2pPr>
            <a:lvl3pPr marL="0" indent="0" algn="ctr">
              <a:spcBef>
                <a:spcPts val="0"/>
              </a:spcBef>
              <a:buSzTx/>
              <a:buNone/>
              <a:defRPr sz="3700"/>
            </a:lvl3pPr>
            <a:lvl4pPr marL="0" indent="0" algn="ctr">
              <a:spcBef>
                <a:spcPts val="0"/>
              </a:spcBef>
              <a:buSzTx/>
              <a:buNone/>
              <a:defRPr sz="3700"/>
            </a:lvl4pPr>
            <a:lvl5pPr marL="0" indent="0" algn="ctr">
              <a:spcBef>
                <a:spcPts val="0"/>
              </a:spcBef>
              <a:buSzTx/>
              <a:buNone/>
              <a:defRPr sz="3700"/>
            </a:lvl5pPr>
          </a:lstStyle>
          <a:p>
            <a:r>
              <a:t>Body Level One</a:t>
            </a:r>
          </a:p>
          <a:p>
            <a:pPr lvl="1"/>
            <a:r>
              <a:t>Body Level Two</a:t>
            </a:r>
          </a:p>
          <a:p>
            <a:pPr lvl="2"/>
            <a:r>
              <a:t>Body Level Three</a:t>
            </a:r>
          </a:p>
          <a:p>
            <a:pPr lvl="3"/>
            <a:r>
              <a:t>Body Level Four</a:t>
            </a:r>
          </a:p>
          <a:p>
            <a:pPr lvl="4"/>
            <a:r>
              <a:t>Body Level Five</a:t>
            </a:r>
          </a:p>
        </p:txBody>
      </p:sp>
      <p:sp>
        <p:nvSpPr>
          <p:cNvPr id="4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itle - Top">
    <p:spTree>
      <p:nvGrpSpPr>
        <p:cNvPr id="1" name=""/>
        <p:cNvGrpSpPr/>
        <p:nvPr/>
      </p:nvGrpSpPr>
      <p:grpSpPr>
        <a:xfrm>
          <a:off x="0" y="0"/>
          <a:ext cx="0" cy="0"/>
          <a:chOff x="0" y="0"/>
          <a:chExt cx="0" cy="0"/>
        </a:xfrm>
      </p:grpSpPr>
      <p:sp>
        <p:nvSpPr>
          <p:cNvPr id="48" name="Title Text"/>
          <p:cNvSpPr txBox="1">
            <a:spLocks noGrp="1"/>
          </p:cNvSpPr>
          <p:nvPr>
            <p:ph type="title"/>
          </p:nvPr>
        </p:nvSpPr>
        <p:spPr>
          <a:prstGeom prst="rect">
            <a:avLst/>
          </a:prstGeom>
        </p:spPr>
        <p:txBody>
          <a:bodyPr/>
          <a:lstStyle/>
          <a:p>
            <a:r>
              <a:t>Title Text</a:t>
            </a:r>
          </a:p>
        </p:txBody>
      </p:sp>
      <p:sp>
        <p:nvSpPr>
          <p:cNvPr id="4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Title, Bullets &amp; Photo">
    <p:spTree>
      <p:nvGrpSpPr>
        <p:cNvPr id="1" name=""/>
        <p:cNvGrpSpPr/>
        <p:nvPr/>
      </p:nvGrpSpPr>
      <p:grpSpPr>
        <a:xfrm>
          <a:off x="0" y="0"/>
          <a:ext cx="0" cy="0"/>
          <a:chOff x="0" y="0"/>
          <a:chExt cx="0" cy="0"/>
        </a:xfrm>
      </p:grpSpPr>
      <p:sp>
        <p:nvSpPr>
          <p:cNvPr id="65" name="Image"/>
          <p:cNvSpPr>
            <a:spLocks noGrp="1"/>
          </p:cNvSpPr>
          <p:nvPr>
            <p:ph type="pic" idx="21"/>
          </p:nvPr>
        </p:nvSpPr>
        <p:spPr>
          <a:xfrm>
            <a:off x="4086225" y="2586566"/>
            <a:ext cx="9429750" cy="6286501"/>
          </a:xfrm>
          <a:prstGeom prst="rect">
            <a:avLst/>
          </a:prstGeom>
        </p:spPr>
        <p:txBody>
          <a:bodyPr lIns="91439" tIns="45719" rIns="91439" bIns="45719" anchor="t">
            <a:noAutofit/>
          </a:bodyPr>
          <a:lstStyle/>
          <a:p>
            <a:endParaRPr/>
          </a:p>
        </p:txBody>
      </p:sp>
      <p:sp>
        <p:nvSpPr>
          <p:cNvPr id="66" name="Title Text"/>
          <p:cNvSpPr txBox="1">
            <a:spLocks noGrp="1"/>
          </p:cNvSpPr>
          <p:nvPr>
            <p:ph type="title"/>
          </p:nvPr>
        </p:nvSpPr>
        <p:spPr>
          <a:prstGeom prst="rect">
            <a:avLst/>
          </a:prstGeom>
        </p:spPr>
        <p:txBody>
          <a:bodyPr/>
          <a:lstStyle/>
          <a:p>
            <a:r>
              <a:t>Title Text</a:t>
            </a:r>
          </a:p>
        </p:txBody>
      </p:sp>
      <p:sp>
        <p:nvSpPr>
          <p:cNvPr id="67" name="Body Level One…"/>
          <p:cNvSpPr txBox="1">
            <a:spLocks noGrp="1"/>
          </p:cNvSpPr>
          <p:nvPr>
            <p:ph type="body" sz="half" idx="1"/>
          </p:nvPr>
        </p:nvSpPr>
        <p:spPr>
          <a:xfrm>
            <a:off x="952500" y="2590800"/>
            <a:ext cx="5334000" cy="6286500"/>
          </a:xfrm>
          <a:prstGeom prst="rect">
            <a:avLst/>
          </a:prstGeom>
        </p:spPr>
        <p:txBody>
          <a:bodyPr/>
          <a:lstStyle>
            <a:lvl1pPr marL="342900" indent="-342900">
              <a:spcBef>
                <a:spcPts val="3200"/>
              </a:spcBef>
              <a:defRPr sz="2800"/>
            </a:lvl1pPr>
            <a:lvl2pPr marL="685800" indent="-342900">
              <a:spcBef>
                <a:spcPts val="3200"/>
              </a:spcBef>
              <a:defRPr sz="2800"/>
            </a:lvl2pPr>
            <a:lvl3pPr marL="1028700" indent="-342900">
              <a:spcBef>
                <a:spcPts val="3200"/>
              </a:spcBef>
              <a:defRPr sz="2800"/>
            </a:lvl3pPr>
            <a:lvl4pPr marL="1371600" indent="-342900">
              <a:spcBef>
                <a:spcPts val="3200"/>
              </a:spcBef>
              <a:defRPr sz="2800"/>
            </a:lvl4pPr>
            <a:lvl5pPr marL="1714500" indent="-342900">
              <a:spcBef>
                <a:spcPts val="3200"/>
              </a:spcBef>
              <a:defRPr sz="2800"/>
            </a:lvl5pPr>
          </a:lstStyle>
          <a:p>
            <a:r>
              <a:t>Body Level One</a:t>
            </a:r>
          </a:p>
          <a:p>
            <a:pPr lvl="1"/>
            <a:r>
              <a:t>Body Level Two</a:t>
            </a:r>
          </a:p>
          <a:p>
            <a:pPr lvl="2"/>
            <a:r>
              <a:t>Body Level Three</a:t>
            </a:r>
          </a:p>
          <a:p>
            <a:pPr lvl="3"/>
            <a:r>
              <a:t>Body Level Four</a:t>
            </a:r>
          </a:p>
          <a:p>
            <a:pPr lvl="4"/>
            <a:r>
              <a:t>Body Level Five</a:t>
            </a:r>
          </a:p>
        </p:txBody>
      </p:sp>
      <p:sp>
        <p:nvSpPr>
          <p:cNvPr id="68" name="Slide Number"/>
          <p:cNvSpPr txBox="1">
            <a:spLocks noGrp="1"/>
          </p:cNvSpPr>
          <p:nvPr>
            <p:ph type="sldNum" sz="quarter" idx="2"/>
          </p:nvPr>
        </p:nvSpPr>
        <p:spPr>
          <a:xfrm>
            <a:off x="6328884" y="9296400"/>
            <a:ext cx="340259" cy="342900"/>
          </a:xfrm>
          <a:prstGeom prst="rect">
            <a:avLst/>
          </a:prstGeom>
        </p:spPr>
        <p:txBody>
          <a:bodyPr/>
          <a:lstStyle>
            <a:lvl1pPr>
              <a:defRPr>
                <a:latin typeface="Helvetica Light"/>
                <a:ea typeface="Helvetica Light"/>
                <a:cs typeface="Helvetica Light"/>
                <a:sym typeface="Helvetica Light"/>
              </a:defRPr>
            </a:lvl1p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Bullets">
    <p:spTree>
      <p:nvGrpSpPr>
        <p:cNvPr id="1" name=""/>
        <p:cNvGrpSpPr/>
        <p:nvPr/>
      </p:nvGrpSpPr>
      <p:grpSpPr>
        <a:xfrm>
          <a:off x="0" y="0"/>
          <a:ext cx="0" cy="0"/>
          <a:chOff x="0" y="0"/>
          <a:chExt cx="0" cy="0"/>
        </a:xfrm>
      </p:grpSpPr>
      <p:sp>
        <p:nvSpPr>
          <p:cNvPr id="75" name="Body Level One…"/>
          <p:cNvSpPr txBox="1">
            <a:spLocks noGrp="1"/>
          </p:cNvSpPr>
          <p:nvPr>
            <p:ph type="body" idx="1"/>
          </p:nvPr>
        </p:nvSpPr>
        <p:spPr>
          <a:xfrm>
            <a:off x="952500" y="1270000"/>
            <a:ext cx="11099800" cy="721360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7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Photo - 3 Up">
    <p:spTree>
      <p:nvGrpSpPr>
        <p:cNvPr id="1" name=""/>
        <p:cNvGrpSpPr/>
        <p:nvPr/>
      </p:nvGrpSpPr>
      <p:grpSpPr>
        <a:xfrm>
          <a:off x="0" y="0"/>
          <a:ext cx="0" cy="0"/>
          <a:chOff x="0" y="0"/>
          <a:chExt cx="0" cy="0"/>
        </a:xfrm>
      </p:grpSpPr>
      <p:sp>
        <p:nvSpPr>
          <p:cNvPr id="83" name="Image"/>
          <p:cNvSpPr>
            <a:spLocks noGrp="1"/>
          </p:cNvSpPr>
          <p:nvPr>
            <p:ph type="pic" sz="quarter" idx="21"/>
          </p:nvPr>
        </p:nvSpPr>
        <p:spPr>
          <a:xfrm>
            <a:off x="6680200" y="5029200"/>
            <a:ext cx="6054748" cy="4038600"/>
          </a:xfrm>
          <a:prstGeom prst="rect">
            <a:avLst/>
          </a:prstGeom>
        </p:spPr>
        <p:txBody>
          <a:bodyPr lIns="91439" tIns="45719" rIns="91439" bIns="45719" anchor="t">
            <a:noAutofit/>
          </a:bodyPr>
          <a:lstStyle/>
          <a:p>
            <a:endParaRPr/>
          </a:p>
        </p:txBody>
      </p:sp>
      <p:sp>
        <p:nvSpPr>
          <p:cNvPr id="84" name="Image"/>
          <p:cNvSpPr>
            <a:spLocks noGrp="1"/>
          </p:cNvSpPr>
          <p:nvPr>
            <p:ph type="pic" sz="quarter" idx="22"/>
          </p:nvPr>
        </p:nvSpPr>
        <p:spPr>
          <a:xfrm>
            <a:off x="6502400" y="889000"/>
            <a:ext cx="5867400" cy="3911601"/>
          </a:xfrm>
          <a:prstGeom prst="rect">
            <a:avLst/>
          </a:prstGeom>
        </p:spPr>
        <p:txBody>
          <a:bodyPr lIns="91439" tIns="45719" rIns="91439" bIns="45719" anchor="t">
            <a:noAutofit/>
          </a:bodyPr>
          <a:lstStyle/>
          <a:p>
            <a:endParaRPr/>
          </a:p>
        </p:txBody>
      </p:sp>
      <p:sp>
        <p:nvSpPr>
          <p:cNvPr id="85" name="Image"/>
          <p:cNvSpPr>
            <a:spLocks noGrp="1"/>
          </p:cNvSpPr>
          <p:nvPr>
            <p:ph type="pic" idx="23"/>
          </p:nvPr>
        </p:nvSpPr>
        <p:spPr>
          <a:xfrm>
            <a:off x="-2374900" y="889000"/>
            <a:ext cx="11982450" cy="7988300"/>
          </a:xfrm>
          <a:prstGeom prst="rect">
            <a:avLst/>
          </a:prstGeom>
        </p:spPr>
        <p:txBody>
          <a:bodyPr lIns="91439" tIns="45719" rIns="91439" bIns="45719" anchor="t">
            <a:noAutofit/>
          </a:bodyPr>
          <a:lstStyle/>
          <a:p>
            <a:endParaRPr/>
          </a:p>
        </p:txBody>
      </p:sp>
      <p:sp>
        <p:nvSpPr>
          <p:cNvPr id="8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Quote">
    <p:spTree>
      <p:nvGrpSpPr>
        <p:cNvPr id="1" name=""/>
        <p:cNvGrpSpPr/>
        <p:nvPr/>
      </p:nvGrpSpPr>
      <p:grpSpPr>
        <a:xfrm>
          <a:off x="0" y="0"/>
          <a:ext cx="0" cy="0"/>
          <a:chOff x="0" y="0"/>
          <a:chExt cx="0" cy="0"/>
        </a:xfrm>
      </p:grpSpPr>
      <p:sp>
        <p:nvSpPr>
          <p:cNvPr id="93" name="–Johnny Appleseed"/>
          <p:cNvSpPr txBox="1">
            <a:spLocks noGrp="1"/>
          </p:cNvSpPr>
          <p:nvPr>
            <p:ph type="body" sz="quarter" idx="21"/>
          </p:nvPr>
        </p:nvSpPr>
        <p:spPr>
          <a:xfrm>
            <a:off x="1270000" y="6362700"/>
            <a:ext cx="10464800" cy="461366"/>
          </a:xfrm>
          <a:prstGeom prst="rect">
            <a:avLst/>
          </a:prstGeom>
        </p:spPr>
        <p:txBody>
          <a:bodyPr anchor="t">
            <a:spAutoFit/>
          </a:bodyPr>
          <a:lstStyle>
            <a:lvl1pPr marL="0" indent="0" algn="ctr">
              <a:spcBef>
                <a:spcPts val="0"/>
              </a:spcBef>
              <a:buSzTx/>
              <a:buNone/>
              <a:defRPr sz="2400" i="1"/>
            </a:lvl1pPr>
          </a:lstStyle>
          <a:p>
            <a:r>
              <a:t>–Johnny Appleseed</a:t>
            </a:r>
          </a:p>
        </p:txBody>
      </p:sp>
      <p:sp>
        <p:nvSpPr>
          <p:cNvPr id="94" name="“Type a quote here.”"/>
          <p:cNvSpPr txBox="1">
            <a:spLocks noGrp="1"/>
          </p:cNvSpPr>
          <p:nvPr>
            <p:ph type="body" sz="quarter" idx="22"/>
          </p:nvPr>
        </p:nvSpPr>
        <p:spPr>
          <a:xfrm>
            <a:off x="1270000" y="4267112"/>
            <a:ext cx="10464800" cy="609776"/>
          </a:xfrm>
          <a:prstGeom prst="rect">
            <a:avLst/>
          </a:prstGeom>
        </p:spPr>
        <p:txBody>
          <a:bodyPr>
            <a:spAutoFit/>
          </a:bodyPr>
          <a:lstStyle>
            <a:lvl1pPr marL="0" indent="0" algn="ctr">
              <a:spcBef>
                <a:spcPts val="0"/>
              </a:spcBef>
              <a:buSzTx/>
              <a:buNone/>
              <a:defRPr sz="3400">
                <a:latin typeface="+mn-lt"/>
                <a:ea typeface="+mn-ea"/>
                <a:cs typeface="+mn-cs"/>
                <a:sym typeface="Helvetica Neue Medium"/>
              </a:defRPr>
            </a:lvl1pPr>
          </a:lstStyle>
          <a:p>
            <a:r>
              <a:t>“Type a quote here.” </a:t>
            </a:r>
          </a:p>
        </p:txBody>
      </p:sp>
      <p:sp>
        <p:nvSpPr>
          <p:cNvPr id="9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Title &amp; Subtitle">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18" name="Title Text"/>
          <p:cNvSpPr txBox="1">
            <a:spLocks noGrp="1"/>
          </p:cNvSpPr>
          <p:nvPr>
            <p:ph type="title"/>
          </p:nvPr>
        </p:nvSpPr>
        <p:spPr>
          <a:xfrm>
            <a:off x="2584704" y="3153664"/>
            <a:ext cx="7851648" cy="1901953"/>
          </a:xfrm>
          <a:prstGeom prst="rect">
            <a:avLst/>
          </a:prstGeom>
        </p:spPr>
        <p:txBody>
          <a:bodyPr lIns="48767" tIns="48767" rIns="48767" bIns="48767" anchor="b">
            <a:noAutofit/>
          </a:bodyPr>
          <a:lstStyle>
            <a:lvl1pPr defTabSz="341375">
              <a:defRPr sz="5000">
                <a:solidFill>
                  <a:srgbClr val="FFFFFF"/>
                </a:solidFill>
                <a:latin typeface="Chalkboard"/>
                <a:ea typeface="Chalkboard"/>
                <a:cs typeface="Chalkboard"/>
                <a:sym typeface="Chalkboard"/>
              </a:defRPr>
            </a:lvl1pPr>
          </a:lstStyle>
          <a:p>
            <a:r>
              <a:t>Title Text</a:t>
            </a:r>
          </a:p>
        </p:txBody>
      </p:sp>
      <p:sp>
        <p:nvSpPr>
          <p:cNvPr id="119" name="Body Level One…"/>
          <p:cNvSpPr txBox="1">
            <a:spLocks noGrp="1"/>
          </p:cNvSpPr>
          <p:nvPr>
            <p:ph type="body" sz="quarter" idx="1"/>
          </p:nvPr>
        </p:nvSpPr>
        <p:spPr>
          <a:xfrm>
            <a:off x="2584704" y="5120640"/>
            <a:ext cx="7851648" cy="1105409"/>
          </a:xfrm>
          <a:prstGeom prst="rect">
            <a:avLst/>
          </a:prstGeom>
        </p:spPr>
        <p:txBody>
          <a:bodyPr lIns="48767" tIns="48767" rIns="48767" bIns="48767" anchor="t">
            <a:noAutofit/>
          </a:bodyPr>
          <a:lstStyle>
            <a:lvl1pPr marL="0" indent="0" algn="ctr" defTabSz="341375">
              <a:spcBef>
                <a:spcPts val="0"/>
              </a:spcBef>
              <a:buSzTx/>
              <a:buNone/>
              <a:defRPr sz="2400">
                <a:solidFill>
                  <a:srgbClr val="FFFFFF"/>
                </a:solidFill>
                <a:latin typeface="Chalkboard"/>
                <a:ea typeface="Chalkboard"/>
                <a:cs typeface="Chalkboard"/>
                <a:sym typeface="Chalkboard"/>
              </a:defRPr>
            </a:lvl1pPr>
            <a:lvl2pPr marL="0" indent="0" algn="ctr" defTabSz="341375">
              <a:spcBef>
                <a:spcPts val="0"/>
              </a:spcBef>
              <a:buSzTx/>
              <a:buNone/>
              <a:defRPr sz="2400">
                <a:solidFill>
                  <a:srgbClr val="FFFFFF"/>
                </a:solidFill>
                <a:latin typeface="Chalkboard"/>
                <a:ea typeface="Chalkboard"/>
                <a:cs typeface="Chalkboard"/>
                <a:sym typeface="Chalkboard"/>
              </a:defRPr>
            </a:lvl2pPr>
            <a:lvl3pPr marL="0" indent="0" algn="ctr" defTabSz="341375">
              <a:spcBef>
                <a:spcPts val="0"/>
              </a:spcBef>
              <a:buSzTx/>
              <a:buNone/>
              <a:defRPr sz="2400">
                <a:solidFill>
                  <a:srgbClr val="FFFFFF"/>
                </a:solidFill>
                <a:latin typeface="Chalkboard"/>
                <a:ea typeface="Chalkboard"/>
                <a:cs typeface="Chalkboard"/>
                <a:sym typeface="Chalkboard"/>
              </a:defRPr>
            </a:lvl3pPr>
            <a:lvl4pPr marL="0" indent="0" algn="ctr" defTabSz="341375">
              <a:spcBef>
                <a:spcPts val="0"/>
              </a:spcBef>
              <a:buSzTx/>
              <a:buNone/>
              <a:defRPr sz="2400">
                <a:solidFill>
                  <a:srgbClr val="FFFFFF"/>
                </a:solidFill>
                <a:latin typeface="Chalkboard"/>
                <a:ea typeface="Chalkboard"/>
                <a:cs typeface="Chalkboard"/>
                <a:sym typeface="Chalkboard"/>
              </a:defRPr>
            </a:lvl4pPr>
            <a:lvl5pPr marL="0" indent="0" algn="ctr" defTabSz="341375">
              <a:spcBef>
                <a:spcPts val="0"/>
              </a:spcBef>
              <a:buSzTx/>
              <a:buNone/>
              <a:defRPr sz="2400">
                <a:solidFill>
                  <a:srgbClr val="FFFFFF"/>
                </a:solidFill>
                <a:latin typeface="Chalkboard"/>
                <a:ea typeface="Chalkboard"/>
                <a:cs typeface="Chalkboard"/>
                <a:sym typeface="Chalkboard"/>
              </a:defRPr>
            </a:lvl5pPr>
          </a:lstStyle>
          <a:p>
            <a:r>
              <a:t>Body Level One</a:t>
            </a:r>
          </a:p>
          <a:p>
            <a:pPr lvl="1"/>
            <a:r>
              <a:t>Body Level Two</a:t>
            </a:r>
          </a:p>
          <a:p>
            <a:pPr lvl="2"/>
            <a:r>
              <a:t>Body Level Three</a:t>
            </a:r>
          </a:p>
          <a:p>
            <a:pPr lvl="3"/>
            <a:r>
              <a:t>Body Level Four</a:t>
            </a:r>
          </a:p>
          <a:p>
            <a:pPr lvl="4"/>
            <a:r>
              <a:t>Body Level Five</a:t>
            </a:r>
          </a:p>
        </p:txBody>
      </p:sp>
      <p:sp>
        <p:nvSpPr>
          <p:cNvPr id="120" name="Slide Number"/>
          <p:cNvSpPr txBox="1">
            <a:spLocks noGrp="1"/>
          </p:cNvSpPr>
          <p:nvPr>
            <p:ph type="sldNum" sz="quarter" idx="2"/>
          </p:nvPr>
        </p:nvSpPr>
        <p:spPr>
          <a:xfrm>
            <a:off x="6377181" y="8183360"/>
            <a:ext cx="253543" cy="286017"/>
          </a:xfrm>
          <a:prstGeom prst="rect">
            <a:avLst/>
          </a:prstGeom>
        </p:spPr>
        <p:txBody>
          <a:bodyPr lIns="48767" tIns="48767" rIns="48767" bIns="48767" anchor="b"/>
          <a:lstStyle>
            <a:lvl1pPr defTabSz="341375">
              <a:defRPr sz="1200">
                <a:solidFill>
                  <a:srgbClr val="FFFFFF"/>
                </a:solidFill>
                <a:latin typeface="Chalkboard"/>
                <a:ea typeface="Chalkboard"/>
                <a:cs typeface="Chalkboard"/>
                <a:sym typeface="Chalkboard"/>
              </a:defRPr>
            </a:lvl1p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theme" Target="../theme/theme2.xml"/><Relationship Id="rId2" Type="http://schemas.openxmlformats.org/officeDocument/2006/relationships/slideLayout" Target="../slideLayouts/slideLayout15.xml"/><Relationship Id="rId16" Type="http://schemas.openxmlformats.org/officeDocument/2006/relationships/slideLayout" Target="../slideLayouts/slideLayout29.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slideLayout" Target="../slideLayouts/slideLayout2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952500" y="254000"/>
            <a:ext cx="11099800" cy="21590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rmAutofit/>
          </a:bodyPr>
          <a:lstStyle/>
          <a:p>
            <a:r>
              <a:t>Title Text</a:t>
            </a:r>
          </a:p>
        </p:txBody>
      </p:sp>
      <p:sp>
        <p:nvSpPr>
          <p:cNvPr id="3" name="Body Level One…"/>
          <p:cNvSpPr txBox="1">
            <a:spLocks noGrp="1"/>
          </p:cNvSpPr>
          <p:nvPr>
            <p:ph type="body" idx="1"/>
          </p:nvPr>
        </p:nvSpPr>
        <p:spPr>
          <a:xfrm>
            <a:off x="952500" y="2590800"/>
            <a:ext cx="11099800" cy="62865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6328884" y="9296400"/>
            <a:ext cx="340259" cy="324306"/>
          </a:xfrm>
          <a:prstGeom prst="rect">
            <a:avLst/>
          </a:prstGeom>
          <a:ln w="12700">
            <a:miter lim="400000"/>
          </a:ln>
        </p:spPr>
        <p:txBody>
          <a:bodyPr wrap="none" lIns="50800" tIns="50800" rIns="50800" bIns="50800">
            <a:spAutoFit/>
          </a:bodyPr>
          <a:lstStyle>
            <a:lvl1pPr>
              <a:defRPr sz="1600" b="0">
                <a:latin typeface="Helvetica Neue Light"/>
                <a:ea typeface="Helvetica Neue Light"/>
                <a:cs typeface="Helvetica Neue Light"/>
                <a:sym typeface="Helvetica Neue Light"/>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5" r:id="rId5"/>
    <p:sldLayoutId id="2147483656" r:id="rId6"/>
    <p:sldLayoutId id="2147483657" r:id="rId7"/>
    <p:sldLayoutId id="2147483658" r:id="rId8"/>
    <p:sldLayoutId id="2147483661" r:id="rId9"/>
    <p:sldLayoutId id="2147483662" r:id="rId10"/>
    <p:sldLayoutId id="2147483663" r:id="rId11"/>
    <p:sldLayoutId id="2147483665" r:id="rId12"/>
    <p:sldLayoutId id="2147483683" r:id="rId13"/>
  </p:sldLayoutIdLst>
  <p:transition spd="med"/>
  <p:txStyles>
    <p:titleStyle>
      <a:lvl1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Neue Medium"/>
        </a:defRPr>
      </a:lvl1pPr>
      <a:lvl2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Neue Medium"/>
        </a:defRPr>
      </a:lvl2pPr>
      <a:lvl3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Neue Medium"/>
        </a:defRPr>
      </a:lvl3pPr>
      <a:lvl4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Neue Medium"/>
        </a:defRPr>
      </a:lvl4pPr>
      <a:lvl5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Neue Medium"/>
        </a:defRPr>
      </a:lvl5pPr>
      <a:lvl6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Neue Medium"/>
        </a:defRPr>
      </a:lvl6pPr>
      <a:lvl7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Neue Medium"/>
        </a:defRPr>
      </a:lvl7pPr>
      <a:lvl8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Neue Medium"/>
        </a:defRPr>
      </a:lvl8pPr>
      <a:lvl9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Neue Medium"/>
        </a:defRPr>
      </a:lvl9pPr>
    </p:titleStyle>
    <p:bodyStyle>
      <a:lvl1pPr marL="444500" marR="0" indent="-444500" algn="l" defTabSz="584200" rtl="0" latinLnBrk="0">
        <a:lnSpc>
          <a:spcPct val="100000"/>
        </a:lnSpc>
        <a:spcBef>
          <a:spcPts val="4200"/>
        </a:spcBef>
        <a:spcAft>
          <a:spcPts val="0"/>
        </a:spcAft>
        <a:buClrTx/>
        <a:buSzPct val="145000"/>
        <a:buFontTx/>
        <a:buChar char="•"/>
        <a:tabLst/>
        <a:defRPr sz="3200" b="0" i="0" u="none" strike="noStrike" cap="none" spc="0" baseline="0">
          <a:solidFill>
            <a:srgbClr val="000000"/>
          </a:solidFill>
          <a:uFillTx/>
          <a:latin typeface="Helvetica Neue"/>
          <a:ea typeface="Helvetica Neue"/>
          <a:cs typeface="Helvetica Neue"/>
          <a:sym typeface="Helvetica Neue"/>
        </a:defRPr>
      </a:lvl1pPr>
      <a:lvl2pPr marL="889000" marR="0" indent="-444500" algn="l" defTabSz="584200" rtl="0" latinLnBrk="0">
        <a:lnSpc>
          <a:spcPct val="100000"/>
        </a:lnSpc>
        <a:spcBef>
          <a:spcPts val="4200"/>
        </a:spcBef>
        <a:spcAft>
          <a:spcPts val="0"/>
        </a:spcAft>
        <a:buClrTx/>
        <a:buSzPct val="145000"/>
        <a:buFontTx/>
        <a:buChar char="•"/>
        <a:tabLst/>
        <a:defRPr sz="3200" b="0" i="0" u="none" strike="noStrike" cap="none" spc="0" baseline="0">
          <a:solidFill>
            <a:srgbClr val="000000"/>
          </a:solidFill>
          <a:uFillTx/>
          <a:latin typeface="Helvetica Neue"/>
          <a:ea typeface="Helvetica Neue"/>
          <a:cs typeface="Helvetica Neue"/>
          <a:sym typeface="Helvetica Neue"/>
        </a:defRPr>
      </a:lvl2pPr>
      <a:lvl3pPr marL="1333500" marR="0" indent="-444500" algn="l" defTabSz="584200" rtl="0" latinLnBrk="0">
        <a:lnSpc>
          <a:spcPct val="100000"/>
        </a:lnSpc>
        <a:spcBef>
          <a:spcPts val="4200"/>
        </a:spcBef>
        <a:spcAft>
          <a:spcPts val="0"/>
        </a:spcAft>
        <a:buClrTx/>
        <a:buSzPct val="145000"/>
        <a:buFontTx/>
        <a:buChar char="•"/>
        <a:tabLst/>
        <a:defRPr sz="3200" b="0" i="0" u="none" strike="noStrike" cap="none" spc="0" baseline="0">
          <a:solidFill>
            <a:srgbClr val="000000"/>
          </a:solidFill>
          <a:uFillTx/>
          <a:latin typeface="Helvetica Neue"/>
          <a:ea typeface="Helvetica Neue"/>
          <a:cs typeface="Helvetica Neue"/>
          <a:sym typeface="Helvetica Neue"/>
        </a:defRPr>
      </a:lvl3pPr>
      <a:lvl4pPr marL="1778000" marR="0" indent="-444500" algn="l" defTabSz="584200" rtl="0" latinLnBrk="0">
        <a:lnSpc>
          <a:spcPct val="100000"/>
        </a:lnSpc>
        <a:spcBef>
          <a:spcPts val="4200"/>
        </a:spcBef>
        <a:spcAft>
          <a:spcPts val="0"/>
        </a:spcAft>
        <a:buClrTx/>
        <a:buSzPct val="145000"/>
        <a:buFontTx/>
        <a:buChar char="•"/>
        <a:tabLst/>
        <a:defRPr sz="3200" b="0" i="0" u="none" strike="noStrike" cap="none" spc="0" baseline="0">
          <a:solidFill>
            <a:srgbClr val="000000"/>
          </a:solidFill>
          <a:uFillTx/>
          <a:latin typeface="Helvetica Neue"/>
          <a:ea typeface="Helvetica Neue"/>
          <a:cs typeface="Helvetica Neue"/>
          <a:sym typeface="Helvetica Neue"/>
        </a:defRPr>
      </a:lvl4pPr>
      <a:lvl5pPr marL="2222500" marR="0" indent="-444500" algn="l" defTabSz="584200" rtl="0" latinLnBrk="0">
        <a:lnSpc>
          <a:spcPct val="100000"/>
        </a:lnSpc>
        <a:spcBef>
          <a:spcPts val="4200"/>
        </a:spcBef>
        <a:spcAft>
          <a:spcPts val="0"/>
        </a:spcAft>
        <a:buClrTx/>
        <a:buSzPct val="145000"/>
        <a:buFontTx/>
        <a:buChar char="•"/>
        <a:tabLst/>
        <a:defRPr sz="3200" b="0" i="0" u="none" strike="noStrike" cap="none" spc="0" baseline="0">
          <a:solidFill>
            <a:srgbClr val="000000"/>
          </a:solidFill>
          <a:uFillTx/>
          <a:latin typeface="Helvetica Neue"/>
          <a:ea typeface="Helvetica Neue"/>
          <a:cs typeface="Helvetica Neue"/>
          <a:sym typeface="Helvetica Neue"/>
        </a:defRPr>
      </a:lvl5pPr>
      <a:lvl6pPr marL="2667000" marR="0" indent="-444500" algn="l" defTabSz="584200" rtl="0" latinLnBrk="0">
        <a:lnSpc>
          <a:spcPct val="100000"/>
        </a:lnSpc>
        <a:spcBef>
          <a:spcPts val="4200"/>
        </a:spcBef>
        <a:spcAft>
          <a:spcPts val="0"/>
        </a:spcAft>
        <a:buClrTx/>
        <a:buSzPct val="145000"/>
        <a:buFontTx/>
        <a:buChar char="•"/>
        <a:tabLst/>
        <a:defRPr sz="3200" b="0" i="0" u="none" strike="noStrike" cap="none" spc="0" baseline="0">
          <a:solidFill>
            <a:srgbClr val="000000"/>
          </a:solidFill>
          <a:uFillTx/>
          <a:latin typeface="Helvetica Neue"/>
          <a:ea typeface="Helvetica Neue"/>
          <a:cs typeface="Helvetica Neue"/>
          <a:sym typeface="Helvetica Neue"/>
        </a:defRPr>
      </a:lvl6pPr>
      <a:lvl7pPr marL="3111500" marR="0" indent="-444500" algn="l" defTabSz="584200" rtl="0" latinLnBrk="0">
        <a:lnSpc>
          <a:spcPct val="100000"/>
        </a:lnSpc>
        <a:spcBef>
          <a:spcPts val="4200"/>
        </a:spcBef>
        <a:spcAft>
          <a:spcPts val="0"/>
        </a:spcAft>
        <a:buClrTx/>
        <a:buSzPct val="145000"/>
        <a:buFontTx/>
        <a:buChar char="•"/>
        <a:tabLst/>
        <a:defRPr sz="3200" b="0" i="0" u="none" strike="noStrike" cap="none" spc="0" baseline="0">
          <a:solidFill>
            <a:srgbClr val="000000"/>
          </a:solidFill>
          <a:uFillTx/>
          <a:latin typeface="Helvetica Neue"/>
          <a:ea typeface="Helvetica Neue"/>
          <a:cs typeface="Helvetica Neue"/>
          <a:sym typeface="Helvetica Neue"/>
        </a:defRPr>
      </a:lvl7pPr>
      <a:lvl8pPr marL="3556000" marR="0" indent="-444500" algn="l" defTabSz="584200" rtl="0" latinLnBrk="0">
        <a:lnSpc>
          <a:spcPct val="100000"/>
        </a:lnSpc>
        <a:spcBef>
          <a:spcPts val="4200"/>
        </a:spcBef>
        <a:spcAft>
          <a:spcPts val="0"/>
        </a:spcAft>
        <a:buClrTx/>
        <a:buSzPct val="145000"/>
        <a:buFontTx/>
        <a:buChar char="•"/>
        <a:tabLst/>
        <a:defRPr sz="3200" b="0" i="0" u="none" strike="noStrike" cap="none" spc="0" baseline="0">
          <a:solidFill>
            <a:srgbClr val="000000"/>
          </a:solidFill>
          <a:uFillTx/>
          <a:latin typeface="Helvetica Neue"/>
          <a:ea typeface="Helvetica Neue"/>
          <a:cs typeface="Helvetica Neue"/>
          <a:sym typeface="Helvetica Neue"/>
        </a:defRPr>
      </a:lvl8pPr>
      <a:lvl9pPr marL="4000500" marR="0" indent="-444500" algn="l" defTabSz="584200" rtl="0" latinLnBrk="0">
        <a:lnSpc>
          <a:spcPct val="100000"/>
        </a:lnSpc>
        <a:spcBef>
          <a:spcPts val="4200"/>
        </a:spcBef>
        <a:spcAft>
          <a:spcPts val="0"/>
        </a:spcAft>
        <a:buClrTx/>
        <a:buSzPct val="145000"/>
        <a:buFontTx/>
        <a:buChar char="•"/>
        <a:tabLst/>
        <a:defRPr sz="3200" b="0" i="0" u="none" strike="noStrike" cap="none" spc="0" baseline="0">
          <a:solidFill>
            <a:srgbClr val="000000"/>
          </a:solidFill>
          <a:uFillTx/>
          <a:latin typeface="Helvetica Neue"/>
          <a:ea typeface="Helvetica Neue"/>
          <a:cs typeface="Helvetica Neue"/>
          <a:sym typeface="Helvetica Neue"/>
        </a:defRPr>
      </a:lvl9pPr>
    </p:bodyStyle>
    <p:otherStyle>
      <a:lvl1pPr marL="0" marR="0" indent="0" algn="ctr" defTabSz="58420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Neue Light"/>
        </a:defRPr>
      </a:lvl1pPr>
      <a:lvl2pPr marL="0" marR="0" indent="228600" algn="ctr" defTabSz="58420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Neue Light"/>
        </a:defRPr>
      </a:lvl2pPr>
      <a:lvl3pPr marL="0" marR="0" indent="457200" algn="ctr" defTabSz="58420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Neue Light"/>
        </a:defRPr>
      </a:lvl3pPr>
      <a:lvl4pPr marL="0" marR="0" indent="685800" algn="ctr" defTabSz="58420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Neue Light"/>
        </a:defRPr>
      </a:lvl4pPr>
      <a:lvl5pPr marL="0" marR="0" indent="914400" algn="ctr" defTabSz="58420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Neue Light"/>
        </a:defRPr>
      </a:lvl5pPr>
      <a:lvl6pPr marL="0" marR="0" indent="1143000" algn="ctr" defTabSz="58420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Neue Light"/>
        </a:defRPr>
      </a:lvl6pPr>
      <a:lvl7pPr marL="0" marR="0" indent="1371600" algn="ctr" defTabSz="58420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Neue Light"/>
        </a:defRPr>
      </a:lvl7pPr>
      <a:lvl8pPr marL="0" marR="0" indent="1600200" algn="ctr" defTabSz="58420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Neue Light"/>
        </a:defRPr>
      </a:lvl8pPr>
      <a:lvl9pPr marL="0" marR="0" indent="1828800" algn="ctr" defTabSz="58420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Neue Light"/>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50240" y="390596"/>
            <a:ext cx="11704320" cy="16256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50240" y="2275841"/>
            <a:ext cx="11704320" cy="643692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50240" y="9040143"/>
            <a:ext cx="3034453" cy="519289"/>
          </a:xfrm>
          <a:prstGeom prst="rect">
            <a:avLst/>
          </a:prstGeom>
        </p:spPr>
        <p:txBody>
          <a:bodyPr vert="horz" lIns="91440" tIns="45720" rIns="91440" bIns="45720" rtlCol="0" anchor="ctr"/>
          <a:lstStyle>
            <a:lvl1pPr algn="l">
              <a:defRPr sz="1707">
                <a:solidFill>
                  <a:schemeClr val="tx1">
                    <a:tint val="75000"/>
                  </a:schemeClr>
                </a:solidFill>
              </a:defRPr>
            </a:lvl1pPr>
          </a:lstStyle>
          <a:p>
            <a:fld id="{DCCC9B7D-0741-448F-9791-4B4572EE4659}" type="datetimeFigureOut">
              <a:rPr lang="en-US" smtClean="0"/>
              <a:pPr/>
              <a:t>8/14/26</a:t>
            </a:fld>
            <a:endParaRPr lang="en-US"/>
          </a:p>
        </p:txBody>
      </p:sp>
      <p:sp>
        <p:nvSpPr>
          <p:cNvPr id="5" name="Footer Placeholder 4"/>
          <p:cNvSpPr>
            <a:spLocks noGrp="1"/>
          </p:cNvSpPr>
          <p:nvPr>
            <p:ph type="ftr" sz="quarter" idx="3"/>
          </p:nvPr>
        </p:nvSpPr>
        <p:spPr>
          <a:xfrm>
            <a:off x="4443307" y="9040143"/>
            <a:ext cx="4118187" cy="519289"/>
          </a:xfrm>
          <a:prstGeom prst="rect">
            <a:avLst/>
          </a:prstGeom>
        </p:spPr>
        <p:txBody>
          <a:bodyPr vert="horz" lIns="91440" tIns="45720" rIns="91440" bIns="45720" rtlCol="0" anchor="ctr"/>
          <a:lstStyle>
            <a:lvl1pPr algn="ctr">
              <a:defRPr sz="1707">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9320107" y="9040143"/>
            <a:ext cx="3034453" cy="519289"/>
          </a:xfrm>
          <a:prstGeom prst="rect">
            <a:avLst/>
          </a:prstGeom>
        </p:spPr>
        <p:txBody>
          <a:bodyPr vert="horz" lIns="91440" tIns="45720" rIns="91440" bIns="45720" rtlCol="0" anchor="ctr"/>
          <a:lstStyle>
            <a:lvl1pPr algn="r">
              <a:defRPr sz="1707">
                <a:solidFill>
                  <a:schemeClr val="tx1">
                    <a:tint val="75000"/>
                  </a:schemeClr>
                </a:solidFill>
              </a:defRPr>
            </a:lvl1pPr>
          </a:lstStyle>
          <a:p>
            <a:fld id="{BF3BE32C-77BB-4A89-AEFF-3EEDFFA15A38}" type="slidenum">
              <a:rPr lang="en-US" smtClean="0"/>
              <a:pPr/>
              <a:t>‹#›</a:t>
            </a:fld>
            <a:endParaRPr lang="en-US"/>
          </a:p>
        </p:txBody>
      </p:sp>
    </p:spTree>
    <p:extLst>
      <p:ext uri="{BB962C8B-B14F-4D97-AF65-F5344CB8AC3E}">
        <p14:creationId xmlns:p14="http://schemas.microsoft.com/office/powerpoint/2010/main" val="4099044477"/>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 id="2147483678" r:id="rId12"/>
    <p:sldLayoutId id="2147483679" r:id="rId13"/>
    <p:sldLayoutId id="2147483680" r:id="rId14"/>
    <p:sldLayoutId id="2147483681" r:id="rId15"/>
    <p:sldLayoutId id="2147483682" r:id="rId16"/>
  </p:sldLayoutIdLst>
  <p:txStyles>
    <p:titleStyle>
      <a:lvl1pPr algn="ctr" defTabSz="1300460" rtl="0" eaLnBrk="1" latinLnBrk="0" hangingPunct="1">
        <a:spcBef>
          <a:spcPct val="0"/>
        </a:spcBef>
        <a:buNone/>
        <a:defRPr sz="6258" kern="1200">
          <a:solidFill>
            <a:schemeClr val="tx1"/>
          </a:solidFill>
          <a:latin typeface="+mj-lt"/>
          <a:ea typeface="+mj-ea"/>
          <a:cs typeface="+mj-cs"/>
        </a:defRPr>
      </a:lvl1pPr>
    </p:titleStyle>
    <p:bodyStyle>
      <a:lvl1pPr marL="487672" indent="-487672" algn="l" defTabSz="1300460" rtl="0" eaLnBrk="1" latinLnBrk="0" hangingPunct="1">
        <a:spcBef>
          <a:spcPct val="20000"/>
        </a:spcBef>
        <a:buFont typeface="Arial" pitchFamily="34" charset="0"/>
        <a:buChar char="•"/>
        <a:defRPr sz="4551" kern="1200">
          <a:solidFill>
            <a:schemeClr val="tx1"/>
          </a:solidFill>
          <a:latin typeface="+mn-lt"/>
          <a:ea typeface="+mn-ea"/>
          <a:cs typeface="+mn-cs"/>
        </a:defRPr>
      </a:lvl1pPr>
      <a:lvl2pPr marL="1056623" indent="-406394" algn="l" defTabSz="1300460" rtl="0" eaLnBrk="1" latinLnBrk="0" hangingPunct="1">
        <a:spcBef>
          <a:spcPct val="20000"/>
        </a:spcBef>
        <a:buFont typeface="Arial" pitchFamily="34" charset="0"/>
        <a:buChar char="–"/>
        <a:defRPr sz="3982" kern="1200">
          <a:solidFill>
            <a:schemeClr val="tx1"/>
          </a:solidFill>
          <a:latin typeface="+mn-lt"/>
          <a:ea typeface="+mn-ea"/>
          <a:cs typeface="+mn-cs"/>
        </a:defRPr>
      </a:lvl2pPr>
      <a:lvl3pPr marL="1625575" indent="-325115" algn="l" defTabSz="1300460" rtl="0" eaLnBrk="1" latinLnBrk="0" hangingPunct="1">
        <a:spcBef>
          <a:spcPct val="20000"/>
        </a:spcBef>
        <a:buFont typeface="Arial" pitchFamily="34" charset="0"/>
        <a:buChar char="•"/>
        <a:defRPr sz="3413" kern="1200">
          <a:solidFill>
            <a:schemeClr val="tx1"/>
          </a:solidFill>
          <a:latin typeface="+mn-lt"/>
          <a:ea typeface="+mn-ea"/>
          <a:cs typeface="+mn-cs"/>
        </a:defRPr>
      </a:lvl3pPr>
      <a:lvl4pPr marL="227580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4pPr>
      <a:lvl5pPr marL="292603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5pPr>
      <a:lvl6pPr marL="357626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6pPr>
      <a:lvl7pPr marL="422649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7pPr>
      <a:lvl8pPr marL="487672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8pPr>
      <a:lvl9pPr marL="552695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9pPr>
    </p:bodyStyle>
    <p:otherStyle>
      <a:defPPr>
        <a:defRPr lang="en-US"/>
      </a:defPPr>
      <a:lvl1pPr marL="0" algn="l" defTabSz="1300460" rtl="0" eaLnBrk="1" latinLnBrk="0" hangingPunct="1">
        <a:defRPr sz="2560" kern="1200">
          <a:solidFill>
            <a:schemeClr val="tx1"/>
          </a:solidFill>
          <a:latin typeface="+mn-lt"/>
          <a:ea typeface="+mn-ea"/>
          <a:cs typeface="+mn-cs"/>
        </a:defRPr>
      </a:lvl1pPr>
      <a:lvl2pPr marL="650230" algn="l" defTabSz="1300460" rtl="0" eaLnBrk="1" latinLnBrk="0" hangingPunct="1">
        <a:defRPr sz="2560" kern="1200">
          <a:solidFill>
            <a:schemeClr val="tx1"/>
          </a:solidFill>
          <a:latin typeface="+mn-lt"/>
          <a:ea typeface="+mn-ea"/>
          <a:cs typeface="+mn-cs"/>
        </a:defRPr>
      </a:lvl2pPr>
      <a:lvl3pPr marL="1300460" algn="l" defTabSz="1300460" rtl="0" eaLnBrk="1" latinLnBrk="0" hangingPunct="1">
        <a:defRPr sz="2560" kern="1200">
          <a:solidFill>
            <a:schemeClr val="tx1"/>
          </a:solidFill>
          <a:latin typeface="+mn-lt"/>
          <a:ea typeface="+mn-ea"/>
          <a:cs typeface="+mn-cs"/>
        </a:defRPr>
      </a:lvl3pPr>
      <a:lvl4pPr marL="1950690" algn="l" defTabSz="1300460" rtl="0" eaLnBrk="1" latinLnBrk="0" hangingPunct="1">
        <a:defRPr sz="2560" kern="1200">
          <a:solidFill>
            <a:schemeClr val="tx1"/>
          </a:solidFill>
          <a:latin typeface="+mn-lt"/>
          <a:ea typeface="+mn-ea"/>
          <a:cs typeface="+mn-cs"/>
        </a:defRPr>
      </a:lvl4pPr>
      <a:lvl5pPr marL="2600919" algn="l" defTabSz="1300460" rtl="0" eaLnBrk="1" latinLnBrk="0" hangingPunct="1">
        <a:defRPr sz="2560" kern="1200">
          <a:solidFill>
            <a:schemeClr val="tx1"/>
          </a:solidFill>
          <a:latin typeface="+mn-lt"/>
          <a:ea typeface="+mn-ea"/>
          <a:cs typeface="+mn-cs"/>
        </a:defRPr>
      </a:lvl5pPr>
      <a:lvl6pPr marL="3251149" algn="l" defTabSz="1300460" rtl="0" eaLnBrk="1" latinLnBrk="0" hangingPunct="1">
        <a:defRPr sz="2560" kern="1200">
          <a:solidFill>
            <a:schemeClr val="tx1"/>
          </a:solidFill>
          <a:latin typeface="+mn-lt"/>
          <a:ea typeface="+mn-ea"/>
          <a:cs typeface="+mn-cs"/>
        </a:defRPr>
      </a:lvl6pPr>
      <a:lvl7pPr marL="3901379" algn="l" defTabSz="1300460" rtl="0" eaLnBrk="1" latinLnBrk="0" hangingPunct="1">
        <a:defRPr sz="2560" kern="1200">
          <a:solidFill>
            <a:schemeClr val="tx1"/>
          </a:solidFill>
          <a:latin typeface="+mn-lt"/>
          <a:ea typeface="+mn-ea"/>
          <a:cs typeface="+mn-cs"/>
        </a:defRPr>
      </a:lvl7pPr>
      <a:lvl8pPr marL="4551609" algn="l" defTabSz="1300460" rtl="0" eaLnBrk="1" latinLnBrk="0" hangingPunct="1">
        <a:defRPr sz="2560" kern="1200">
          <a:solidFill>
            <a:schemeClr val="tx1"/>
          </a:solidFill>
          <a:latin typeface="+mn-lt"/>
          <a:ea typeface="+mn-ea"/>
          <a:cs typeface="+mn-cs"/>
        </a:defRPr>
      </a:lvl8pPr>
      <a:lvl9pPr marL="5201839" algn="l" defTabSz="1300460" rtl="0" eaLnBrk="1" latinLnBrk="0" hangingPunct="1">
        <a:defRPr sz="25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tiff"/><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2.xml"/><Relationship Id="rId4" Type="http://schemas.openxmlformats.org/officeDocument/2006/relationships/image" Target="../media/image6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62.tif"/><Relationship Id="rId2" Type="http://schemas.openxmlformats.org/officeDocument/2006/relationships/image" Target="../media/image61.png"/><Relationship Id="rId1" Type="http://schemas.openxmlformats.org/officeDocument/2006/relationships/slideLayout" Target="../slideLayouts/slideLayout9.xml"/><Relationship Id="rId6" Type="http://schemas.openxmlformats.org/officeDocument/2006/relationships/image" Target="../media/image65.png"/><Relationship Id="rId5" Type="http://schemas.openxmlformats.org/officeDocument/2006/relationships/image" Target="../media/image64.tif"/><Relationship Id="rId4" Type="http://schemas.openxmlformats.org/officeDocument/2006/relationships/image" Target="../media/image63.tif"/></Relationships>
</file>

<file path=ppt/slides/_rels/slide13.xml.rels><?xml version="1.0" encoding="UTF-8" standalone="yes"?>
<Relationships xmlns="http://schemas.openxmlformats.org/package/2006/relationships"><Relationship Id="rId8" Type="http://schemas.openxmlformats.org/officeDocument/2006/relationships/customXml" Target="../ink/ink3.xml"/><Relationship Id="rId13" Type="http://schemas.openxmlformats.org/officeDocument/2006/relationships/image" Target="../media/image200.png"/><Relationship Id="rId18" Type="http://schemas.openxmlformats.org/officeDocument/2006/relationships/customXml" Target="../ink/ink8.xml"/><Relationship Id="rId3" Type="http://schemas.openxmlformats.org/officeDocument/2006/relationships/image" Target="../media/image67.png"/><Relationship Id="rId21" Type="http://schemas.openxmlformats.org/officeDocument/2006/relationships/image" Target="../media/image240.png"/><Relationship Id="rId7" Type="http://schemas.openxmlformats.org/officeDocument/2006/relationships/image" Target="../media/image170.png"/><Relationship Id="rId12" Type="http://schemas.openxmlformats.org/officeDocument/2006/relationships/customXml" Target="../ink/ink5.xml"/><Relationship Id="rId17" Type="http://schemas.openxmlformats.org/officeDocument/2006/relationships/image" Target="../media/image220.png"/><Relationship Id="rId2" Type="http://schemas.openxmlformats.org/officeDocument/2006/relationships/image" Target="../media/image66.png"/><Relationship Id="rId16" Type="http://schemas.openxmlformats.org/officeDocument/2006/relationships/customXml" Target="../ink/ink7.xml"/><Relationship Id="rId20" Type="http://schemas.openxmlformats.org/officeDocument/2006/relationships/customXml" Target="../ink/ink9.xml"/><Relationship Id="rId1" Type="http://schemas.openxmlformats.org/officeDocument/2006/relationships/slideLayout" Target="../slideLayouts/slideLayout9.xml"/><Relationship Id="rId6" Type="http://schemas.openxmlformats.org/officeDocument/2006/relationships/customXml" Target="../ink/ink2.xml"/><Relationship Id="rId11" Type="http://schemas.openxmlformats.org/officeDocument/2006/relationships/image" Target="../media/image190.png"/><Relationship Id="rId5" Type="http://schemas.openxmlformats.org/officeDocument/2006/relationships/image" Target="../media/image160.png"/><Relationship Id="rId15" Type="http://schemas.openxmlformats.org/officeDocument/2006/relationships/image" Target="../media/image210.png"/><Relationship Id="rId23" Type="http://schemas.openxmlformats.org/officeDocument/2006/relationships/image" Target="../media/image250.png"/><Relationship Id="rId10" Type="http://schemas.openxmlformats.org/officeDocument/2006/relationships/customXml" Target="../ink/ink4.xml"/><Relationship Id="rId19" Type="http://schemas.openxmlformats.org/officeDocument/2006/relationships/image" Target="../media/image230.png"/><Relationship Id="rId4" Type="http://schemas.openxmlformats.org/officeDocument/2006/relationships/customXml" Target="../ink/ink1.xml"/><Relationship Id="rId9" Type="http://schemas.openxmlformats.org/officeDocument/2006/relationships/image" Target="../media/image180.png"/><Relationship Id="rId14" Type="http://schemas.openxmlformats.org/officeDocument/2006/relationships/customXml" Target="../ink/ink6.xml"/><Relationship Id="rId22" Type="http://schemas.openxmlformats.org/officeDocument/2006/relationships/customXml" Target="../ink/ink10.xml"/></Relationships>
</file>

<file path=ppt/slides/_rels/slide14.xml.rels><?xml version="1.0" encoding="UTF-8" standalone="yes"?>
<Relationships xmlns="http://schemas.openxmlformats.org/package/2006/relationships"><Relationship Id="rId3" Type="http://schemas.openxmlformats.org/officeDocument/2006/relationships/image" Target="../media/image68.tif"/><Relationship Id="rId7" Type="http://schemas.openxmlformats.org/officeDocument/2006/relationships/image" Target="../media/image72.wmf"/><Relationship Id="rId2" Type="http://schemas.openxmlformats.org/officeDocument/2006/relationships/notesSlide" Target="../notesSlides/notesSlide6.xml"/><Relationship Id="rId1" Type="http://schemas.openxmlformats.org/officeDocument/2006/relationships/slideLayout" Target="../slideLayouts/slideLayout9.xml"/><Relationship Id="rId6" Type="http://schemas.openxmlformats.org/officeDocument/2006/relationships/image" Target="../media/image71.png"/><Relationship Id="rId5" Type="http://schemas.openxmlformats.org/officeDocument/2006/relationships/image" Target="../media/image70.wmf"/><Relationship Id="rId4" Type="http://schemas.openxmlformats.org/officeDocument/2006/relationships/image" Target="../media/image69.png"/></Relationships>
</file>

<file path=ppt/slides/_rels/slide15.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image" Target="../media/image73.pn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68.tif"/><Relationship Id="rId2" Type="http://schemas.openxmlformats.org/officeDocument/2006/relationships/image" Target="../media/image76.tif"/><Relationship Id="rId1" Type="http://schemas.openxmlformats.org/officeDocument/2006/relationships/slideLayout" Target="../slideLayouts/slideLayout9.xml"/><Relationship Id="rId4" Type="http://schemas.openxmlformats.org/officeDocument/2006/relationships/image" Target="../media/image77.tif"/></Relationships>
</file>

<file path=ppt/slides/_rels/slide18.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3.xml"/><Relationship Id="rId6" Type="http://schemas.openxmlformats.org/officeDocument/2006/relationships/image" Target="../media/image14.png"/><Relationship Id="rId5" Type="http://schemas.openxmlformats.org/officeDocument/2006/relationships/image" Target="../media/image13.jpeg"/><Relationship Id="rId4" Type="http://schemas.openxmlformats.org/officeDocument/2006/relationships/image" Target="../media/image12.jpeg"/></Relationships>
</file>

<file path=ppt/slides/_rels/slide20.xml.rels><?xml version="1.0" encoding="UTF-8" standalone="yes"?>
<Relationships xmlns="http://schemas.openxmlformats.org/package/2006/relationships"><Relationship Id="rId3" Type="http://schemas.openxmlformats.org/officeDocument/2006/relationships/image" Target="../media/image80.wmf"/><Relationship Id="rId2" Type="http://schemas.openxmlformats.org/officeDocument/2006/relationships/oleObject" Target="../embeddings/oleObject1.bin"/><Relationship Id="rId1" Type="http://schemas.openxmlformats.org/officeDocument/2006/relationships/slideLayout" Target="../slideLayouts/slideLayout19.xml"/><Relationship Id="rId5" Type="http://schemas.openxmlformats.org/officeDocument/2006/relationships/image" Target="../media/image81.wmf"/><Relationship Id="rId4" Type="http://schemas.openxmlformats.org/officeDocument/2006/relationships/oleObject" Target="../embeddings/oleObject2.bin"/></Relationships>
</file>

<file path=ppt/slides/_rels/slide21.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19.xml"/><Relationship Id="rId6" Type="http://schemas.microsoft.com/office/2007/relationships/hdphoto" Target="../media/hdphoto4.wdp"/><Relationship Id="rId5" Type="http://schemas.microsoft.com/office/2007/relationships/hdphoto" Target="../media/hdphoto3.wdp"/><Relationship Id="rId4" Type="http://schemas.microsoft.com/office/2007/relationships/hdphoto" Target="../media/hdphoto2.wdp"/></Relationships>
</file>

<file path=ppt/slides/_rels/slide22.xml.rels><?xml version="1.0" encoding="UTF-8" standalone="yes"?>
<Relationships xmlns="http://schemas.openxmlformats.org/package/2006/relationships"><Relationship Id="rId8" Type="http://schemas.microsoft.com/office/2007/relationships/hdphoto" Target="../media/hdphoto9.wdp"/><Relationship Id="rId3" Type="http://schemas.openxmlformats.org/officeDocument/2006/relationships/image" Target="../media/image83.png"/><Relationship Id="rId7" Type="http://schemas.microsoft.com/office/2007/relationships/hdphoto" Target="../media/hdphoto8.wdp"/><Relationship Id="rId2" Type="http://schemas.openxmlformats.org/officeDocument/2006/relationships/image" Target="../media/image82.png"/><Relationship Id="rId1" Type="http://schemas.openxmlformats.org/officeDocument/2006/relationships/slideLayout" Target="../slideLayouts/slideLayout19.xml"/><Relationship Id="rId6" Type="http://schemas.microsoft.com/office/2007/relationships/hdphoto" Target="../media/hdphoto7.wdp"/><Relationship Id="rId5" Type="http://schemas.microsoft.com/office/2007/relationships/hdphoto" Target="../media/hdphoto6.wdp"/><Relationship Id="rId4" Type="http://schemas.microsoft.com/office/2007/relationships/hdphoto" Target="../media/hdphoto5.wdp"/><Relationship Id="rId9" Type="http://schemas.microsoft.com/office/2007/relationships/hdphoto" Target="../media/hdphoto10.wdp"/></Relationships>
</file>

<file path=ppt/slides/_rels/slide23.xml.rels><?xml version="1.0" encoding="UTF-8" standalone="yes"?>
<Relationships xmlns="http://schemas.openxmlformats.org/package/2006/relationships"><Relationship Id="rId8" Type="http://schemas.microsoft.com/office/2007/relationships/hdphoto" Target="../media/hdphoto9.wdp"/><Relationship Id="rId3" Type="http://schemas.openxmlformats.org/officeDocument/2006/relationships/image" Target="../media/image83.png"/><Relationship Id="rId7" Type="http://schemas.microsoft.com/office/2007/relationships/hdphoto" Target="../media/hdphoto8.wdp"/><Relationship Id="rId2" Type="http://schemas.openxmlformats.org/officeDocument/2006/relationships/image" Target="../media/image82.png"/><Relationship Id="rId1" Type="http://schemas.openxmlformats.org/officeDocument/2006/relationships/slideLayout" Target="../slideLayouts/slideLayout19.xml"/><Relationship Id="rId6" Type="http://schemas.microsoft.com/office/2007/relationships/hdphoto" Target="../media/hdphoto7.wdp"/><Relationship Id="rId5" Type="http://schemas.microsoft.com/office/2007/relationships/hdphoto" Target="../media/hdphoto6.wdp"/><Relationship Id="rId4" Type="http://schemas.microsoft.com/office/2007/relationships/hdphoto" Target="../media/hdphoto5.wdp"/><Relationship Id="rId9" Type="http://schemas.microsoft.com/office/2007/relationships/hdphoto" Target="../media/hdphoto10.wdp"/></Relationships>
</file>

<file path=ppt/slides/_rels/slide24.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png"/><Relationship Id="rId1" Type="http://schemas.openxmlformats.org/officeDocument/2006/relationships/slideLayout" Target="../slideLayouts/slideLayout19.xml"/></Relationships>
</file>

<file path=ppt/slides/_rels/slide25.xml.rels><?xml version="1.0" encoding="UTF-8" standalone="yes"?>
<Relationships xmlns="http://schemas.openxmlformats.org/package/2006/relationships"><Relationship Id="rId3" Type="http://schemas.microsoft.com/office/2007/relationships/hdphoto" Target="../media/hdphoto11.wdp"/><Relationship Id="rId2" Type="http://schemas.openxmlformats.org/officeDocument/2006/relationships/image" Target="../media/image86.png"/><Relationship Id="rId1" Type="http://schemas.openxmlformats.org/officeDocument/2006/relationships/slideLayout" Target="../slideLayouts/slideLayout9.xml"/><Relationship Id="rId5" Type="http://schemas.openxmlformats.org/officeDocument/2006/relationships/image" Target="../media/image87.jpg"/><Relationship Id="rId4" Type="http://schemas.openxmlformats.org/officeDocument/2006/relationships/image" Target="../media/image13.jpeg"/></Relationships>
</file>

<file path=ppt/slides/_rels/slide26.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notesSlide" Target="../notesSlides/notesSlide8.xml"/><Relationship Id="rId1" Type="http://schemas.openxmlformats.org/officeDocument/2006/relationships/slideLayout" Target="../slideLayouts/slideLayout9.xml"/><Relationship Id="rId6" Type="http://schemas.openxmlformats.org/officeDocument/2006/relationships/image" Target="../media/image370.png"/><Relationship Id="rId5" Type="http://schemas.openxmlformats.org/officeDocument/2006/relationships/image" Target="../media/image92.png"/><Relationship Id="rId4" Type="http://schemas.openxmlformats.org/officeDocument/2006/relationships/image" Target="../media/image91.jpeg"/></Relationships>
</file>

<file path=ppt/slides/_rels/slide29.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25.png"/><Relationship Id="rId3" Type="http://schemas.openxmlformats.org/officeDocument/2006/relationships/image" Target="../media/image15.png"/><Relationship Id="rId7" Type="http://schemas.openxmlformats.org/officeDocument/2006/relationships/image" Target="../media/image19.png"/><Relationship Id="rId12" Type="http://schemas.openxmlformats.org/officeDocument/2006/relationships/image" Target="../media/image24.png"/><Relationship Id="rId2" Type="http://schemas.openxmlformats.org/officeDocument/2006/relationships/notesSlide" Target="../notesSlides/notesSlide2.xml"/><Relationship Id="rId16" Type="http://schemas.openxmlformats.org/officeDocument/2006/relationships/image" Target="../media/image28.png"/><Relationship Id="rId1" Type="http://schemas.openxmlformats.org/officeDocument/2006/relationships/slideLayout" Target="../slideLayouts/slideLayout13.xml"/><Relationship Id="rId6" Type="http://schemas.openxmlformats.org/officeDocument/2006/relationships/image" Target="../media/image18.png"/><Relationship Id="rId11" Type="http://schemas.openxmlformats.org/officeDocument/2006/relationships/image" Target="../media/image23.png"/><Relationship Id="rId5" Type="http://schemas.openxmlformats.org/officeDocument/2006/relationships/image" Target="../media/image17.png"/><Relationship Id="rId15" Type="http://schemas.openxmlformats.org/officeDocument/2006/relationships/image" Target="../media/image27.pn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png"/><Relationship Id="rId14" Type="http://schemas.openxmlformats.org/officeDocument/2006/relationships/image" Target="../media/image26.jpeg"/></Relationships>
</file>

<file path=ppt/slides/_rels/slide30.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11.xml"/><Relationship Id="rId1" Type="http://schemas.openxmlformats.org/officeDocument/2006/relationships/slideLayout" Target="../slideLayouts/slideLayout9.xml"/><Relationship Id="rId5" Type="http://schemas.openxmlformats.org/officeDocument/2006/relationships/image" Target="../media/image97.png"/><Relationship Id="rId4" Type="http://schemas.openxmlformats.org/officeDocument/2006/relationships/image" Target="../media/image96.png"/></Relationships>
</file>

<file path=ppt/slides/_rels/slide32.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8.png"/><Relationship Id="rId1" Type="http://schemas.openxmlformats.org/officeDocument/2006/relationships/slideLayout" Target="../slideLayouts/slideLayout12.xml"/><Relationship Id="rId5" Type="http://schemas.openxmlformats.org/officeDocument/2006/relationships/image" Target="../media/image100.wmf"/><Relationship Id="rId4" Type="http://schemas.openxmlformats.org/officeDocument/2006/relationships/oleObject" Target="../embeddings/oleObject3.bin"/></Relationships>
</file>

<file path=ppt/slides/_rels/slide33.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image" Target="../media/image101.png"/><Relationship Id="rId1" Type="http://schemas.openxmlformats.org/officeDocument/2006/relationships/slideLayout" Target="../slideLayouts/slideLayout11.xml"/><Relationship Id="rId4" Type="http://schemas.openxmlformats.org/officeDocument/2006/relationships/image" Target="../media/image102.wmf"/></Relationships>
</file>

<file path=ppt/slides/_rels/slide34.xml.rels><?xml version="1.0" encoding="UTF-8" standalone="yes"?>
<Relationships xmlns="http://schemas.openxmlformats.org/package/2006/relationships"><Relationship Id="rId2" Type="http://schemas.openxmlformats.org/officeDocument/2006/relationships/image" Target="../media/image103.jpeg"/><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2" Type="http://schemas.openxmlformats.org/officeDocument/2006/relationships/image" Target="../media/image104.jpg"/><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3" Type="http://schemas.openxmlformats.org/officeDocument/2006/relationships/image" Target="../media/image107.emf"/><Relationship Id="rId2" Type="http://schemas.openxmlformats.org/officeDocument/2006/relationships/image" Target="../media/image106.png"/><Relationship Id="rId1" Type="http://schemas.openxmlformats.org/officeDocument/2006/relationships/slideLayout" Target="../slideLayouts/slideLayout10.xml"/><Relationship Id="rId4" Type="http://schemas.openxmlformats.org/officeDocument/2006/relationships/image" Target="../media/image108.png"/></Relationships>
</file>

<file path=ppt/slides/_rels/slide38.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image" Target="../media/image109.png"/><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image" Target="../media/image111.png"/><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29.gif"/><Relationship Id="rId2" Type="http://schemas.openxmlformats.org/officeDocument/2006/relationships/notesSlide" Target="../notesSlides/notesSlide3.xml"/><Relationship Id="rId1" Type="http://schemas.openxmlformats.org/officeDocument/2006/relationships/slideLayout" Target="../slideLayouts/slideLayout13.xml"/><Relationship Id="rId5" Type="http://schemas.openxmlformats.org/officeDocument/2006/relationships/image" Target="../media/image31.jpeg"/><Relationship Id="rId4" Type="http://schemas.openxmlformats.org/officeDocument/2006/relationships/image" Target="../media/image30.png"/></Relationships>
</file>

<file path=ppt/slides/_rels/slide40.xml.rels><?xml version="1.0" encoding="UTF-8" standalone="yes"?>
<Relationships xmlns="http://schemas.openxmlformats.org/package/2006/relationships"><Relationship Id="rId2" Type="http://schemas.openxmlformats.org/officeDocument/2006/relationships/image" Target="../media/image112.png"/><Relationship Id="rId1" Type="http://schemas.openxmlformats.org/officeDocument/2006/relationships/slideLayout" Target="../slideLayouts/slideLayout11.xml"/></Relationships>
</file>

<file path=ppt/slides/_rels/slide41.xml.rels><?xml version="1.0" encoding="UTF-8" standalone="yes"?>
<Relationships xmlns="http://schemas.openxmlformats.org/package/2006/relationships"><Relationship Id="rId3" Type="http://schemas.openxmlformats.org/officeDocument/2006/relationships/image" Target="../media/image114.jpeg"/><Relationship Id="rId2" Type="http://schemas.openxmlformats.org/officeDocument/2006/relationships/image" Target="../media/image113.png"/><Relationship Id="rId1" Type="http://schemas.openxmlformats.org/officeDocument/2006/relationships/slideLayout" Target="../slideLayouts/slideLayout11.xml"/><Relationship Id="rId4" Type="http://schemas.openxmlformats.org/officeDocument/2006/relationships/image" Target="../media/image115.png"/></Relationships>
</file>

<file path=ppt/slides/_rels/slide42.xml.rels><?xml version="1.0" encoding="UTF-8" standalone="yes"?>
<Relationships xmlns="http://schemas.openxmlformats.org/package/2006/relationships"><Relationship Id="rId3" Type="http://schemas.openxmlformats.org/officeDocument/2006/relationships/image" Target="../media/image117.jpg"/><Relationship Id="rId2" Type="http://schemas.openxmlformats.org/officeDocument/2006/relationships/image" Target="../media/image116.jpg"/><Relationship Id="rId1" Type="http://schemas.openxmlformats.org/officeDocument/2006/relationships/slideLayout" Target="../slideLayouts/slideLayout11.xml"/></Relationships>
</file>

<file path=ppt/slides/_rels/slide43.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image" Target="../media/image118.png"/><Relationship Id="rId1" Type="http://schemas.openxmlformats.org/officeDocument/2006/relationships/slideLayout" Target="../slideLayouts/slideLayout11.xml"/><Relationship Id="rId4" Type="http://schemas.openxmlformats.org/officeDocument/2006/relationships/image" Target="../media/image120.png"/></Relationships>
</file>

<file path=ppt/slides/_rels/slide44.xml.rels><?xml version="1.0" encoding="UTF-8" standalone="yes"?>
<Relationships xmlns="http://schemas.openxmlformats.org/package/2006/relationships"><Relationship Id="rId2" Type="http://schemas.openxmlformats.org/officeDocument/2006/relationships/image" Target="../media/image121.png"/><Relationship Id="rId1" Type="http://schemas.openxmlformats.org/officeDocument/2006/relationships/slideLayout" Target="../slideLayouts/slideLayout11.xml"/></Relationships>
</file>

<file path=ppt/slides/_rels/slide45.xml.rels><?xml version="1.0" encoding="UTF-8" standalone="yes"?>
<Relationships xmlns="http://schemas.openxmlformats.org/package/2006/relationships"><Relationship Id="rId2" Type="http://schemas.openxmlformats.org/officeDocument/2006/relationships/image" Target="../media/image121.png"/><Relationship Id="rId1" Type="http://schemas.openxmlformats.org/officeDocument/2006/relationships/slideLayout" Target="../slideLayouts/slideLayout11.xml"/></Relationships>
</file>

<file path=ppt/slides/_rels/slide46.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image" Target="../media/image122.jpeg"/><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image" Target="../media/image124.png"/><Relationship Id="rId1" Type="http://schemas.openxmlformats.org/officeDocument/2006/relationships/slideLayout" Target="../slideLayouts/slideLayout11.xml"/><Relationship Id="rId4" Type="http://schemas.openxmlformats.org/officeDocument/2006/relationships/image" Target="../media/image126.png"/></Relationships>
</file>

<file path=ppt/slides/_rels/slide48.xml.rels><?xml version="1.0" encoding="UTF-8" standalone="yes"?>
<Relationships xmlns="http://schemas.openxmlformats.org/package/2006/relationships"><Relationship Id="rId2" Type="http://schemas.openxmlformats.org/officeDocument/2006/relationships/image" Target="../media/image127.tif"/><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image" Target="../media/image128.png"/><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8" Type="http://schemas.openxmlformats.org/officeDocument/2006/relationships/image" Target="../media/image36.tif"/><Relationship Id="rId13" Type="http://schemas.openxmlformats.org/officeDocument/2006/relationships/image" Target="../media/image41.png"/><Relationship Id="rId18" Type="http://schemas.openxmlformats.org/officeDocument/2006/relationships/image" Target="../media/image46.png"/><Relationship Id="rId3" Type="http://schemas.openxmlformats.org/officeDocument/2006/relationships/image" Target="../media/image29.gif"/><Relationship Id="rId7" Type="http://schemas.openxmlformats.org/officeDocument/2006/relationships/image" Target="../media/image35.png"/><Relationship Id="rId12" Type="http://schemas.openxmlformats.org/officeDocument/2006/relationships/image" Target="../media/image40.png"/><Relationship Id="rId17" Type="http://schemas.openxmlformats.org/officeDocument/2006/relationships/image" Target="../media/image45.png"/><Relationship Id="rId2" Type="http://schemas.openxmlformats.org/officeDocument/2006/relationships/notesSlide" Target="../notesSlides/notesSlide4.xml"/><Relationship Id="rId16" Type="http://schemas.openxmlformats.org/officeDocument/2006/relationships/image" Target="../media/image44.png"/><Relationship Id="rId20" Type="http://schemas.openxmlformats.org/officeDocument/2006/relationships/image" Target="../media/image48.png"/><Relationship Id="rId1" Type="http://schemas.openxmlformats.org/officeDocument/2006/relationships/slideLayout" Target="../slideLayouts/slideLayout13.xml"/><Relationship Id="rId6" Type="http://schemas.openxmlformats.org/officeDocument/2006/relationships/image" Target="../media/image34.png"/><Relationship Id="rId11" Type="http://schemas.openxmlformats.org/officeDocument/2006/relationships/image" Target="../media/image39.png"/><Relationship Id="rId5" Type="http://schemas.openxmlformats.org/officeDocument/2006/relationships/image" Target="../media/image33.png"/><Relationship Id="rId15" Type="http://schemas.openxmlformats.org/officeDocument/2006/relationships/image" Target="../media/image43.png"/><Relationship Id="rId10" Type="http://schemas.openxmlformats.org/officeDocument/2006/relationships/image" Target="../media/image38.png"/><Relationship Id="rId19" Type="http://schemas.openxmlformats.org/officeDocument/2006/relationships/image" Target="../media/image47.png"/><Relationship Id="rId4" Type="http://schemas.openxmlformats.org/officeDocument/2006/relationships/image" Target="../media/image32.png"/><Relationship Id="rId9" Type="http://schemas.openxmlformats.org/officeDocument/2006/relationships/image" Target="../media/image37.png"/><Relationship Id="rId14" Type="http://schemas.openxmlformats.org/officeDocument/2006/relationships/image" Target="../media/image42.png"/></Relationships>
</file>

<file path=ppt/slides/_rels/slide50.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image" Target="../media/image129.png"/><Relationship Id="rId1" Type="http://schemas.openxmlformats.org/officeDocument/2006/relationships/slideLayout" Target="../slideLayouts/slideLayout1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52.png"/><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jpeg"/><Relationship Id="rId1" Type="http://schemas.openxmlformats.org/officeDocument/2006/relationships/slideLayout" Target="../slideLayouts/slideLayout2.xml"/><Relationship Id="rId4" Type="http://schemas.openxmlformats.org/officeDocument/2006/relationships/image" Target="../media/image55.png"/></Relationships>
</file>

<file path=ppt/slides/_rels/slide8.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pn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7" name="Rectangle 266">
            <a:extLst>
              <a:ext uri="{FF2B5EF4-FFF2-40B4-BE49-F238E27FC236}">
                <a16:creationId xmlns:a16="http://schemas.microsoft.com/office/drawing/2014/main" id="{27BDFED6-6E33-4606-AFE2-886ADB1C01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3004800" cy="97536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61" name="Bild_005.tiff" descr="Bild_005.tiff"/>
          <p:cNvPicPr>
            <a:picLocks noChangeAspect="1"/>
          </p:cNvPicPr>
          <p:nvPr/>
        </p:nvPicPr>
        <p:blipFill>
          <a:blip r:embed="rId2">
            <a:alphaModFix/>
          </a:blip>
          <a:srcRect t="6632" r="-1" b="7749"/>
          <a:stretch>
            <a:fillRect/>
          </a:stretch>
        </p:blipFill>
        <p:spPr>
          <a:xfrm>
            <a:off x="4851132" y="-7"/>
            <a:ext cx="8153666" cy="5235777"/>
          </a:xfrm>
          <a:prstGeom prst="rect">
            <a:avLst/>
          </a:prstGeom>
        </p:spPr>
      </p:pic>
      <p:pic>
        <p:nvPicPr>
          <p:cNvPr id="2" name="Picture 1">
            <a:extLst>
              <a:ext uri="{FF2B5EF4-FFF2-40B4-BE49-F238E27FC236}">
                <a16:creationId xmlns:a16="http://schemas.microsoft.com/office/drawing/2014/main" id="{0BC3288D-176C-378F-9141-B44E98C95522}"/>
              </a:ext>
            </a:extLst>
          </p:cNvPr>
          <p:cNvPicPr>
            <a:picLocks noChangeAspect="1"/>
          </p:cNvPicPr>
          <p:nvPr/>
        </p:nvPicPr>
        <p:blipFill>
          <a:blip r:embed="rId3"/>
          <a:srcRect l="8408" r="-1" b="-1"/>
          <a:stretch>
            <a:fillRect/>
          </a:stretch>
        </p:blipFill>
        <p:spPr>
          <a:xfrm>
            <a:off x="4851133" y="5235781"/>
            <a:ext cx="8153667" cy="4517824"/>
          </a:xfrm>
          <a:prstGeom prst="rect">
            <a:avLst/>
          </a:prstGeom>
        </p:spPr>
      </p:pic>
      <p:sp>
        <p:nvSpPr>
          <p:cNvPr id="269" name="Rectangle 268">
            <a:extLst>
              <a:ext uri="{FF2B5EF4-FFF2-40B4-BE49-F238E27FC236}">
                <a16:creationId xmlns:a16="http://schemas.microsoft.com/office/drawing/2014/main" id="{890DEF05-784E-4B61-89E4-04C4ECF4E5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3004800" cy="9753600"/>
          </a:xfrm>
          <a:prstGeom prst="rect">
            <a:avLst/>
          </a:prstGeom>
          <a:gradFill>
            <a:gsLst>
              <a:gs pos="36000">
                <a:schemeClr val="tx1">
                  <a:lumMod val="95000"/>
                  <a:lumOff val="5000"/>
                </a:schemeClr>
              </a:gs>
              <a:gs pos="81000">
                <a:schemeClr val="tx1">
                  <a:lumMod val="95000"/>
                  <a:lumOff val="5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2" name="NEW NSE @ SNS - UNFORTUNATELY THEY CANT DO MAGNETISM !!!"/>
          <p:cNvSpPr/>
          <p:nvPr/>
        </p:nvSpPr>
        <p:spPr>
          <a:xfrm>
            <a:off x="894080" y="1586089"/>
            <a:ext cx="5755639" cy="339569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vert="horz" lIns="91440" tIns="45720" rIns="91440" bIns="45720" rtlCol="0" anchor="b">
            <a:normAutofit/>
          </a:bodyPr>
          <a:lstStyle>
            <a:lvl1pPr defTabSz="341375">
              <a:defRPr sz="3000" b="0">
                <a:solidFill>
                  <a:srgbClr val="FFFB00"/>
                </a:solidFill>
                <a:latin typeface="Chalkboard"/>
                <a:ea typeface="Chalkboard"/>
                <a:cs typeface="Chalkboard"/>
                <a:sym typeface="Chalkboard"/>
              </a:defRPr>
            </a:lvl1pPr>
          </a:lstStyle>
          <a:p>
            <a:pPr algn="l" defTabSz="914400" hangingPunct="1">
              <a:lnSpc>
                <a:spcPct val="90000"/>
              </a:lnSpc>
              <a:spcBef>
                <a:spcPct val="0"/>
              </a:spcBef>
              <a:spcAft>
                <a:spcPts val="600"/>
              </a:spcAft>
            </a:pPr>
            <a:r>
              <a:rPr lang="en-US" sz="6200" kern="1200" dirty="0">
                <a:solidFill>
                  <a:schemeClr val="bg1"/>
                </a:solidFill>
                <a:latin typeface="+mj-lt"/>
                <a:ea typeface="+mj-ea"/>
                <a:cs typeface="+mj-cs"/>
              </a:rPr>
              <a:t>A, b, c’s of Neutron Spin Echo</a:t>
            </a:r>
          </a:p>
        </p:txBody>
      </p:sp>
      <p:cxnSp>
        <p:nvCxnSpPr>
          <p:cNvPr id="271" name="Straight Connector 270">
            <a:extLst>
              <a:ext uri="{FF2B5EF4-FFF2-40B4-BE49-F238E27FC236}">
                <a16:creationId xmlns:a16="http://schemas.microsoft.com/office/drawing/2014/main" id="{C41BAEC7-F7B0-4224-8B18-8F74B7D87F0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94080" y="5235780"/>
            <a:ext cx="1211071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626D5F16-027F-8BAB-1947-DDB234A615A7}"/>
              </a:ext>
            </a:extLst>
          </p:cNvPr>
          <p:cNvGrpSpPr/>
          <p:nvPr/>
        </p:nvGrpSpPr>
        <p:grpSpPr>
          <a:xfrm>
            <a:off x="4869301" y="193087"/>
            <a:ext cx="7981283" cy="3628196"/>
            <a:chOff x="389467" y="3666547"/>
            <a:chExt cx="7772400" cy="2826327"/>
          </a:xfrm>
        </p:grpSpPr>
        <p:pic>
          <p:nvPicPr>
            <p:cNvPr id="5" name="Picture 4">
              <a:extLst>
                <a:ext uri="{FF2B5EF4-FFF2-40B4-BE49-F238E27FC236}">
                  <a16:creationId xmlns:a16="http://schemas.microsoft.com/office/drawing/2014/main" id="{BE79727F-40BD-04D2-AE37-D09B0084BFF2}"/>
                </a:ext>
              </a:extLst>
            </p:cNvPr>
            <p:cNvPicPr>
              <a:picLocks noChangeAspect="1"/>
            </p:cNvPicPr>
            <p:nvPr/>
          </p:nvPicPr>
          <p:blipFill>
            <a:blip r:embed="rId2"/>
            <a:stretch>
              <a:fillRect/>
            </a:stretch>
          </p:blipFill>
          <p:spPr>
            <a:xfrm>
              <a:off x="389467" y="3666547"/>
              <a:ext cx="7772400" cy="2826327"/>
            </a:xfrm>
            <a:prstGeom prst="rect">
              <a:avLst/>
            </a:prstGeom>
          </p:spPr>
        </p:pic>
        <p:sp>
          <p:nvSpPr>
            <p:cNvPr id="6" name="Rectangle 5">
              <a:extLst>
                <a:ext uri="{FF2B5EF4-FFF2-40B4-BE49-F238E27FC236}">
                  <a16:creationId xmlns:a16="http://schemas.microsoft.com/office/drawing/2014/main" id="{76B0C775-0DD1-FEEE-D5AB-BFD266987425}"/>
                </a:ext>
              </a:extLst>
            </p:cNvPr>
            <p:cNvSpPr/>
            <p:nvPr/>
          </p:nvSpPr>
          <p:spPr>
            <a:xfrm>
              <a:off x="6874933" y="4427781"/>
              <a:ext cx="1270000" cy="29661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3" name="Picture 2">
            <a:extLst>
              <a:ext uri="{FF2B5EF4-FFF2-40B4-BE49-F238E27FC236}">
                <a16:creationId xmlns:a16="http://schemas.microsoft.com/office/drawing/2014/main" id="{EDC022D2-953F-966A-E1C5-F14F3CB62C93}"/>
              </a:ext>
            </a:extLst>
          </p:cNvPr>
          <p:cNvPicPr>
            <a:picLocks noChangeAspect="1"/>
          </p:cNvPicPr>
          <p:nvPr/>
        </p:nvPicPr>
        <p:blipFill>
          <a:blip r:embed="rId3">
            <a:alphaModFix amt="43000"/>
          </a:blip>
          <a:stretch>
            <a:fillRect/>
          </a:stretch>
        </p:blipFill>
        <p:spPr>
          <a:xfrm>
            <a:off x="546102" y="2374539"/>
            <a:ext cx="9822541" cy="5004522"/>
          </a:xfrm>
          <a:prstGeom prst="rect">
            <a:avLst/>
          </a:prstGeom>
        </p:spPr>
      </p:pic>
      <p:pic>
        <p:nvPicPr>
          <p:cNvPr id="7" name="Picture 6">
            <a:extLst>
              <a:ext uri="{FF2B5EF4-FFF2-40B4-BE49-F238E27FC236}">
                <a16:creationId xmlns:a16="http://schemas.microsoft.com/office/drawing/2014/main" id="{1F186ABD-A81B-498E-6AB9-71E7F8F43929}"/>
              </a:ext>
            </a:extLst>
          </p:cNvPr>
          <p:cNvPicPr>
            <a:picLocks noChangeAspect="1"/>
          </p:cNvPicPr>
          <p:nvPr/>
        </p:nvPicPr>
        <p:blipFill>
          <a:blip r:embed="rId4"/>
          <a:srcRect r="8339"/>
          <a:stretch>
            <a:fillRect/>
          </a:stretch>
        </p:blipFill>
        <p:spPr>
          <a:xfrm>
            <a:off x="0" y="6995431"/>
            <a:ext cx="8090133" cy="2758169"/>
          </a:xfrm>
          <a:prstGeom prst="rect">
            <a:avLst/>
          </a:prstGeom>
        </p:spPr>
      </p:pic>
      <p:sp>
        <p:nvSpPr>
          <p:cNvPr id="8" name="TextBox 7">
            <a:extLst>
              <a:ext uri="{FF2B5EF4-FFF2-40B4-BE49-F238E27FC236}">
                <a16:creationId xmlns:a16="http://schemas.microsoft.com/office/drawing/2014/main" id="{E78E1E05-5C4B-A7D7-5C03-32B6BC7B1B4A}"/>
              </a:ext>
            </a:extLst>
          </p:cNvPr>
          <p:cNvSpPr txBox="1"/>
          <p:nvPr/>
        </p:nvSpPr>
        <p:spPr>
          <a:xfrm>
            <a:off x="214180" y="6666707"/>
            <a:ext cx="4655121" cy="41036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r>
              <a:rPr kumimoji="0" lang="en-US" sz="2000" i="0" u="none" strike="noStrike" cap="none" spc="0" normalizeH="0" baseline="0" dirty="0">
                <a:ln>
                  <a:noFill/>
                </a:ln>
                <a:solidFill>
                  <a:srgbClr val="000000"/>
                </a:solidFill>
                <a:effectLst/>
                <a:uFillTx/>
                <a:latin typeface="+mj-lt"/>
                <a:ea typeface="Helvetica Neue"/>
                <a:cs typeface="Helvetica Neue"/>
                <a:sym typeface="Helvetica Neue"/>
              </a:rPr>
              <a:t>Nature Reviews Physics</a:t>
            </a:r>
            <a:r>
              <a:rPr kumimoji="0" lang="en-US" sz="2000" i="0" u="none" strike="noStrike" cap="none" spc="0" normalizeH="0" baseline="0" dirty="0">
                <a:ln>
                  <a:noFill/>
                </a:ln>
                <a:solidFill>
                  <a:schemeClr val="tx1"/>
                </a:solidFill>
                <a:effectLst/>
                <a:uFillTx/>
                <a:latin typeface="+mj-lt"/>
                <a:ea typeface="Helvetica Neue"/>
                <a:cs typeface="Helvetica Neue"/>
                <a:sym typeface="Helvetica Neue"/>
              </a:rPr>
              <a:t>, </a:t>
            </a:r>
            <a:r>
              <a:rPr lang="en-US" sz="2000" dirty="0">
                <a:solidFill>
                  <a:schemeClr val="tx1"/>
                </a:solidFill>
                <a:latin typeface="+mj-lt"/>
                <a:cs typeface="Times New Roman" pitchFamily="18" charset="0"/>
              </a:rPr>
              <a:t>2, 103 (2020).</a:t>
            </a:r>
            <a:r>
              <a:rPr kumimoji="0" lang="en-US" sz="2000" i="0" u="none" strike="noStrike" cap="none" spc="0" normalizeH="0" baseline="0" dirty="0">
                <a:ln>
                  <a:noFill/>
                </a:ln>
                <a:solidFill>
                  <a:srgbClr val="000000"/>
                </a:solidFill>
                <a:effectLst/>
                <a:uFillTx/>
                <a:latin typeface="+mj-lt"/>
                <a:ea typeface="Helvetica Neue"/>
                <a:cs typeface="Helvetica Neue"/>
                <a:sym typeface="Helvetica Neue"/>
              </a:rPr>
              <a:t> </a:t>
            </a:r>
          </a:p>
        </p:txBody>
      </p:sp>
      <p:sp>
        <p:nvSpPr>
          <p:cNvPr id="9" name="TextBox 8">
            <a:extLst>
              <a:ext uri="{FF2B5EF4-FFF2-40B4-BE49-F238E27FC236}">
                <a16:creationId xmlns:a16="http://schemas.microsoft.com/office/drawing/2014/main" id="{E82F7E06-E2FB-5F53-6CD3-68B1622E4217}"/>
              </a:ext>
            </a:extLst>
          </p:cNvPr>
          <p:cNvSpPr txBox="1"/>
          <p:nvPr/>
        </p:nvSpPr>
        <p:spPr>
          <a:xfrm rot="20934057">
            <a:off x="6504996" y="876419"/>
            <a:ext cx="4990149"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r>
              <a:rPr kumimoji="0" lang="en-US" sz="3600" i="0" u="none" strike="noStrike" cap="none" spc="0" normalizeH="0" baseline="0" dirty="0">
                <a:ln>
                  <a:noFill/>
                </a:ln>
                <a:solidFill>
                  <a:schemeClr val="accent5">
                    <a:lumMod val="75000"/>
                  </a:schemeClr>
                </a:solidFill>
                <a:effectLst/>
                <a:uFillTx/>
                <a:latin typeface="+mj-lt"/>
                <a:ea typeface="Helvetica Neue"/>
                <a:cs typeface="Helvetica Neue"/>
                <a:sym typeface="Helvetica Neue"/>
              </a:rPr>
              <a:t>New, Easy to read start</a:t>
            </a:r>
          </a:p>
        </p:txBody>
      </p:sp>
      <p:sp>
        <p:nvSpPr>
          <p:cNvPr id="11" name="TextBox 10">
            <a:extLst>
              <a:ext uri="{FF2B5EF4-FFF2-40B4-BE49-F238E27FC236}">
                <a16:creationId xmlns:a16="http://schemas.microsoft.com/office/drawing/2014/main" id="{E03D9FEC-3506-1A9C-9047-3F9E2EB6DF98}"/>
              </a:ext>
            </a:extLst>
          </p:cNvPr>
          <p:cNvSpPr txBox="1"/>
          <p:nvPr/>
        </p:nvSpPr>
        <p:spPr>
          <a:xfrm>
            <a:off x="4852617" y="543652"/>
            <a:ext cx="4245427" cy="40011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2000" i="1" dirty="0">
                <a:solidFill>
                  <a:srgbClr val="222222"/>
                </a:solidFill>
                <a:effectLst/>
                <a:latin typeface="-apple-system"/>
              </a:rPr>
              <a:t>Nat Rev Methods Primers</a:t>
            </a:r>
            <a:r>
              <a:rPr lang="en-US" sz="2000" i="0" u="none" strike="noStrike" dirty="0">
                <a:solidFill>
                  <a:srgbClr val="222222"/>
                </a:solidFill>
                <a:effectLst/>
                <a:latin typeface="-apple-system"/>
              </a:rPr>
              <a:t> </a:t>
            </a:r>
            <a:r>
              <a:rPr lang="en-US" sz="2000" i="0" dirty="0">
                <a:solidFill>
                  <a:srgbClr val="222222"/>
                </a:solidFill>
                <a:effectLst/>
                <a:latin typeface="-apple-system"/>
              </a:rPr>
              <a:t>6</a:t>
            </a:r>
            <a:r>
              <a:rPr lang="en-US" sz="2000" i="0" u="none" strike="noStrike" dirty="0">
                <a:solidFill>
                  <a:srgbClr val="222222"/>
                </a:solidFill>
                <a:effectLst/>
                <a:latin typeface="-apple-system"/>
              </a:rPr>
              <a:t>, 54 (2026).</a:t>
            </a:r>
            <a:endParaRPr lang="en-US" sz="2000" dirty="0"/>
          </a:p>
        </p:txBody>
      </p:sp>
    </p:spTree>
    <p:extLst>
      <p:ext uri="{BB962C8B-B14F-4D97-AF65-F5344CB8AC3E}">
        <p14:creationId xmlns:p14="http://schemas.microsoft.com/office/powerpoint/2010/main" val="3775843"/>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974267-7384-2BC9-21EE-DA5AFEE4448D}"/>
            </a:ext>
          </a:extLst>
        </p:cNvPr>
        <p:cNvGrpSpPr/>
        <p:nvPr/>
      </p:nvGrpSpPr>
      <p:grpSpPr>
        <a:xfrm>
          <a:off x="0" y="0"/>
          <a:ext cx="0" cy="0"/>
          <a:chOff x="0" y="0"/>
          <a:chExt cx="0" cy="0"/>
        </a:xfrm>
      </p:grpSpPr>
      <p:sp>
        <p:nvSpPr>
          <p:cNvPr id="262" name="NEW NSE @ SNS - UNFORTUNATELY THEY CANT DO MAGNETISM !!!">
            <a:extLst>
              <a:ext uri="{FF2B5EF4-FFF2-40B4-BE49-F238E27FC236}">
                <a16:creationId xmlns:a16="http://schemas.microsoft.com/office/drawing/2014/main" id="{A934F705-6497-6A01-F380-30FF6EA81756}"/>
              </a:ext>
            </a:extLst>
          </p:cNvPr>
          <p:cNvSpPr/>
          <p:nvPr/>
        </p:nvSpPr>
        <p:spPr>
          <a:xfrm>
            <a:off x="178815" y="446206"/>
            <a:ext cx="12647169" cy="92948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8767" tIns="48767" rIns="48767" bIns="48767" anchor="ctr">
            <a:spAutoFit/>
          </a:bodyPr>
          <a:lstStyle>
            <a:lvl1pPr defTabSz="341375">
              <a:defRPr sz="3000" b="0">
                <a:solidFill>
                  <a:srgbClr val="FFFB00"/>
                </a:solidFill>
                <a:latin typeface="Chalkboard"/>
                <a:ea typeface="Chalkboard"/>
                <a:cs typeface="Chalkboard"/>
                <a:sym typeface="Chalkboard"/>
              </a:defRPr>
            </a:lvl1pPr>
          </a:lstStyle>
          <a:p>
            <a:r>
              <a:rPr lang="en-US" sz="5400" dirty="0"/>
              <a:t>Deeper Reading </a:t>
            </a:r>
            <a:endParaRPr sz="5400" dirty="0"/>
          </a:p>
        </p:txBody>
      </p:sp>
      <p:sp>
        <p:nvSpPr>
          <p:cNvPr id="3" name="TextBox 2">
            <a:extLst>
              <a:ext uri="{FF2B5EF4-FFF2-40B4-BE49-F238E27FC236}">
                <a16:creationId xmlns:a16="http://schemas.microsoft.com/office/drawing/2014/main" id="{38A640BC-CCE7-A2B7-154D-B503672B97CE}"/>
              </a:ext>
            </a:extLst>
          </p:cNvPr>
          <p:cNvSpPr txBox="1"/>
          <p:nvPr/>
        </p:nvSpPr>
        <p:spPr>
          <a:xfrm>
            <a:off x="368299" y="1605127"/>
            <a:ext cx="12268200" cy="741741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339725" indent="-339725" algn="just">
              <a:spcBef>
                <a:spcPct val="50000"/>
              </a:spcBef>
            </a:pPr>
            <a:r>
              <a:rPr lang="en-US" sz="2800" b="0" dirty="0">
                <a:solidFill>
                  <a:schemeClr val="bg1"/>
                </a:solidFill>
                <a:latin typeface="Times New Roman" pitchFamily="18" charset="0"/>
                <a:cs typeface="Times New Roman" pitchFamily="18" charset="0"/>
              </a:rPr>
              <a:t>Stephen Lovesey: Theory of Neutron Scattering from Condensed Matter, Vol. 2, Clarendon Press, Oxford, 1986. </a:t>
            </a:r>
          </a:p>
          <a:p>
            <a:pPr marL="339725" indent="-339725" algn="just">
              <a:spcBef>
                <a:spcPct val="50000"/>
              </a:spcBef>
            </a:pPr>
            <a:r>
              <a:rPr lang="en-US" sz="2800" b="0" dirty="0">
                <a:solidFill>
                  <a:schemeClr val="bg1"/>
                </a:solidFill>
                <a:latin typeface="Times New Roman" pitchFamily="18" charset="0"/>
                <a:cs typeface="Times New Roman" pitchFamily="18" charset="0"/>
              </a:rPr>
              <a:t>F. Mezei (Ed.): Neutron Spin-Echo, Lecture Notes in Physics 128, Springer, Heidelberg, 1980. </a:t>
            </a:r>
          </a:p>
          <a:p>
            <a:pPr marL="339725" indent="-339725" algn="just">
              <a:spcBef>
                <a:spcPct val="50000"/>
              </a:spcBef>
            </a:pPr>
            <a:r>
              <a:rPr lang="en-US" sz="2800" b="0" dirty="0">
                <a:solidFill>
                  <a:schemeClr val="bg1"/>
                </a:solidFill>
                <a:latin typeface="Times New Roman" pitchFamily="18" charset="0"/>
                <a:cs typeface="Times New Roman" pitchFamily="18" charset="0"/>
              </a:rPr>
              <a:t>F. Mezei, C. Pappas, T. Gutberlet (Eds.): Neutron Spin-Echo Spectroscopy (2nd workshop), Lecture Notes in Physics 601, Springer, Heidelberg, 2003.</a:t>
            </a:r>
            <a:endParaRPr lang="de-DE" sz="2800" b="0" dirty="0">
              <a:solidFill>
                <a:schemeClr val="bg1"/>
              </a:solidFill>
              <a:latin typeface="Times New Roman" pitchFamily="18" charset="0"/>
              <a:cs typeface="Times New Roman" pitchFamily="18" charset="0"/>
            </a:endParaRPr>
          </a:p>
          <a:p>
            <a:pPr marL="339725" indent="-339725" algn="just">
              <a:spcBef>
                <a:spcPct val="50000"/>
              </a:spcBef>
            </a:pPr>
            <a:r>
              <a:rPr lang="de-DE" sz="2800" b="0" dirty="0">
                <a:solidFill>
                  <a:schemeClr val="bg1"/>
                </a:solidFill>
                <a:latin typeface="Times New Roman" pitchFamily="18" charset="0"/>
                <a:cs typeface="Times New Roman" pitchFamily="18" charset="0"/>
              </a:rPr>
              <a:t>D. Richter, M. </a:t>
            </a:r>
            <a:r>
              <a:rPr lang="de-DE" sz="2800" b="0" dirty="0" err="1">
                <a:solidFill>
                  <a:schemeClr val="bg1"/>
                </a:solidFill>
                <a:latin typeface="Times New Roman" pitchFamily="18" charset="0"/>
                <a:cs typeface="Times New Roman" pitchFamily="18" charset="0"/>
              </a:rPr>
              <a:t>Monkenbusch</a:t>
            </a:r>
            <a:r>
              <a:rPr lang="de-DE" sz="2800" b="0" dirty="0">
                <a:solidFill>
                  <a:schemeClr val="bg1"/>
                </a:solidFill>
                <a:latin typeface="Times New Roman" pitchFamily="18" charset="0"/>
                <a:cs typeface="Times New Roman" pitchFamily="18" charset="0"/>
              </a:rPr>
              <a:t>, A. Arbe, and J. </a:t>
            </a:r>
            <a:r>
              <a:rPr lang="de-DE" sz="2800" b="0" dirty="0" err="1">
                <a:solidFill>
                  <a:schemeClr val="bg1"/>
                </a:solidFill>
                <a:latin typeface="Times New Roman" pitchFamily="18" charset="0"/>
                <a:cs typeface="Times New Roman" pitchFamily="18" charset="0"/>
              </a:rPr>
              <a:t>Colmenero</a:t>
            </a:r>
            <a:r>
              <a:rPr lang="de-DE" sz="2800" b="0" dirty="0">
                <a:solidFill>
                  <a:schemeClr val="bg1"/>
                </a:solidFill>
                <a:latin typeface="Times New Roman" pitchFamily="18" charset="0"/>
                <a:cs typeface="Times New Roman" pitchFamily="18" charset="0"/>
              </a:rPr>
              <a:t>, “</a:t>
            </a:r>
            <a:r>
              <a:rPr lang="en-US" sz="2800" b="0" i="1" dirty="0">
                <a:solidFill>
                  <a:schemeClr val="bg1"/>
                </a:solidFill>
                <a:latin typeface="Times New Roman" pitchFamily="18" charset="0"/>
                <a:cs typeface="Times New Roman" pitchFamily="18" charset="0"/>
              </a:rPr>
              <a:t>Neutron spin echo in polymer systems</a:t>
            </a:r>
            <a:r>
              <a:rPr lang="en-US" sz="2800" b="0" dirty="0">
                <a:solidFill>
                  <a:schemeClr val="bg1"/>
                </a:solidFill>
                <a:latin typeface="Times New Roman" pitchFamily="18" charset="0"/>
                <a:cs typeface="Times New Roman" pitchFamily="18" charset="0"/>
              </a:rPr>
              <a:t>”</a:t>
            </a:r>
            <a:r>
              <a:rPr lang="de-DE" sz="2800" b="0" dirty="0">
                <a:solidFill>
                  <a:schemeClr val="bg1"/>
                </a:solidFill>
                <a:latin typeface="Times New Roman" pitchFamily="18" charset="0"/>
                <a:cs typeface="Times New Roman" pitchFamily="18" charset="0"/>
              </a:rPr>
              <a:t> </a:t>
            </a:r>
            <a:r>
              <a:rPr lang="de-DE" sz="2800" b="0" i="1" dirty="0">
                <a:solidFill>
                  <a:schemeClr val="bg1"/>
                </a:solidFill>
                <a:latin typeface="Times New Roman" pitchFamily="18" charset="0"/>
                <a:cs typeface="Times New Roman" pitchFamily="18" charset="0"/>
              </a:rPr>
              <a:t>Adv. in </a:t>
            </a:r>
            <a:r>
              <a:rPr lang="de-DE" sz="2800" b="0" i="1" dirty="0" err="1">
                <a:solidFill>
                  <a:schemeClr val="bg1"/>
                </a:solidFill>
                <a:latin typeface="Times New Roman" pitchFamily="18" charset="0"/>
                <a:cs typeface="Times New Roman" pitchFamily="18" charset="0"/>
              </a:rPr>
              <a:t>polym</a:t>
            </a:r>
            <a:r>
              <a:rPr lang="de-DE" sz="2800" b="0" i="1" dirty="0">
                <a:solidFill>
                  <a:schemeClr val="bg1"/>
                </a:solidFill>
                <a:latin typeface="Times New Roman" pitchFamily="18" charset="0"/>
                <a:cs typeface="Times New Roman" pitchFamily="18" charset="0"/>
              </a:rPr>
              <a:t>. </a:t>
            </a:r>
            <a:r>
              <a:rPr lang="de-DE" sz="2800" b="0" i="1" dirty="0" err="1">
                <a:solidFill>
                  <a:schemeClr val="bg1"/>
                </a:solidFill>
                <a:latin typeface="Times New Roman" pitchFamily="18" charset="0"/>
                <a:cs typeface="Times New Roman" pitchFamily="18" charset="0"/>
              </a:rPr>
              <a:t>Sci</a:t>
            </a:r>
            <a:r>
              <a:rPr lang="de-DE" sz="2800" b="0" dirty="0">
                <a:solidFill>
                  <a:schemeClr val="bg1"/>
                </a:solidFill>
                <a:latin typeface="Times New Roman" pitchFamily="18" charset="0"/>
                <a:cs typeface="Times New Roman" pitchFamily="18" charset="0"/>
              </a:rPr>
              <a:t>, 174, 1 (2005).</a:t>
            </a:r>
          </a:p>
          <a:p>
            <a:pPr marL="339725" indent="-339725" algn="just">
              <a:spcBef>
                <a:spcPct val="50000"/>
              </a:spcBef>
            </a:pPr>
            <a:r>
              <a:rPr lang="de-DE" sz="2800" b="0" dirty="0">
                <a:solidFill>
                  <a:schemeClr val="bg1"/>
                </a:solidFill>
                <a:latin typeface="Times New Roman" pitchFamily="18" charset="0"/>
                <a:cs typeface="Times New Roman" pitchFamily="18" charset="0"/>
              </a:rPr>
              <a:t>C. </a:t>
            </a:r>
            <a:r>
              <a:rPr lang="de-DE" sz="2800" b="0" dirty="0" err="1">
                <a:solidFill>
                  <a:schemeClr val="bg1"/>
                </a:solidFill>
                <a:latin typeface="Times New Roman" pitchFamily="18" charset="0"/>
                <a:cs typeface="Times New Roman" pitchFamily="18" charset="0"/>
              </a:rPr>
              <a:t>Pappas</a:t>
            </a:r>
            <a:r>
              <a:rPr lang="de-DE" sz="2800" b="0" dirty="0">
                <a:solidFill>
                  <a:schemeClr val="bg1"/>
                </a:solidFill>
                <a:latin typeface="Times New Roman" pitchFamily="18" charset="0"/>
                <a:cs typeface="Times New Roman" pitchFamily="18" charset="0"/>
              </a:rPr>
              <a:t>, G Ehlers and F. Mezei, "</a:t>
            </a:r>
            <a:r>
              <a:rPr lang="en-US" sz="2800" b="0" i="1" dirty="0">
                <a:solidFill>
                  <a:schemeClr val="bg1"/>
                </a:solidFill>
                <a:latin typeface="Times New Roman" panose="02020603050405020304" pitchFamily="18" charset="0"/>
                <a:cs typeface="Times New Roman" panose="02020603050405020304" pitchFamily="18" charset="0"/>
              </a:rPr>
              <a:t>Neutron-Spin-Echo Spectroscopy and Magnetism” Neutron Scattering from Magnetic Materials, </a:t>
            </a:r>
            <a:r>
              <a:rPr lang="en-US" sz="2800" b="0" i="1" dirty="0" err="1">
                <a:solidFill>
                  <a:schemeClr val="bg1"/>
                </a:solidFill>
                <a:latin typeface="Times New Roman" panose="02020603050405020304" pitchFamily="18" charset="0"/>
                <a:cs typeface="Times New Roman" panose="02020603050405020304" pitchFamily="18" charset="0"/>
              </a:rPr>
              <a:t>Chapt</a:t>
            </a:r>
            <a:r>
              <a:rPr lang="en-US" sz="2800" b="0" i="1" dirty="0">
                <a:solidFill>
                  <a:schemeClr val="bg1"/>
                </a:solidFill>
                <a:latin typeface="Times New Roman" panose="02020603050405020304" pitchFamily="18" charset="0"/>
                <a:cs typeface="Times New Roman" panose="02020603050405020304" pitchFamily="18" charset="0"/>
              </a:rPr>
              <a:t> 11 p/521 (2006</a:t>
            </a:r>
            <a:endParaRPr lang="de-DE" sz="2800" b="0" dirty="0">
              <a:solidFill>
                <a:schemeClr val="bg1"/>
              </a:solidFill>
              <a:latin typeface="Times New Roman" pitchFamily="18" charset="0"/>
              <a:cs typeface="Times New Roman" pitchFamily="18" charset="0"/>
            </a:endParaRPr>
          </a:p>
          <a:p>
            <a:pPr marL="339725" indent="-339725" algn="just">
              <a:spcBef>
                <a:spcPct val="50000"/>
              </a:spcBef>
            </a:pPr>
            <a:r>
              <a:rPr lang="de-DE" sz="2800" b="0" dirty="0">
                <a:solidFill>
                  <a:schemeClr val="bg1"/>
                </a:solidFill>
                <a:latin typeface="Times New Roman" pitchFamily="18" charset="0"/>
                <a:cs typeface="Times New Roman" pitchFamily="18" charset="0"/>
              </a:rPr>
              <a:t>B. </a:t>
            </a:r>
            <a:r>
              <a:rPr lang="de-DE" sz="2800" b="0" dirty="0" err="1">
                <a:solidFill>
                  <a:schemeClr val="bg1"/>
                </a:solidFill>
                <a:latin typeface="Times New Roman" pitchFamily="18" charset="0"/>
                <a:cs typeface="Times New Roman" pitchFamily="18" charset="0"/>
              </a:rPr>
              <a:t>Farago</a:t>
            </a:r>
            <a:r>
              <a:rPr lang="de-DE" sz="2800" b="0" dirty="0">
                <a:solidFill>
                  <a:schemeClr val="bg1"/>
                </a:solidFill>
                <a:latin typeface="Times New Roman" pitchFamily="18" charset="0"/>
                <a:cs typeface="Times New Roman" pitchFamily="18" charset="0"/>
              </a:rPr>
              <a:t>, </a:t>
            </a:r>
            <a:r>
              <a:rPr lang="en-US" sz="2800" b="0" dirty="0">
                <a:solidFill>
                  <a:schemeClr val="bg1"/>
                </a:solidFill>
                <a:latin typeface="Times New Roman" pitchFamily="18" charset="0"/>
                <a:cs typeface="Times New Roman" pitchFamily="18" charset="0"/>
              </a:rPr>
              <a:t>“</a:t>
            </a:r>
            <a:r>
              <a:rPr lang="en-US" sz="2800" b="0" i="1" dirty="0">
                <a:solidFill>
                  <a:schemeClr val="bg1"/>
                </a:solidFill>
                <a:latin typeface="Times New Roman" pitchFamily="18" charset="0"/>
                <a:cs typeface="Times New Roman" pitchFamily="18" charset="0"/>
              </a:rPr>
              <a:t>Recent developments and applications of NSE in soft matter</a:t>
            </a:r>
            <a:r>
              <a:rPr lang="en-US" sz="2800" b="0" dirty="0">
                <a:solidFill>
                  <a:schemeClr val="bg1"/>
                </a:solidFill>
                <a:latin typeface="Times New Roman" pitchFamily="18" charset="0"/>
                <a:cs typeface="Times New Roman" pitchFamily="18" charset="0"/>
              </a:rPr>
              <a:t>” </a:t>
            </a:r>
            <a:r>
              <a:rPr lang="en-US" sz="2800" b="0" i="1" dirty="0">
                <a:solidFill>
                  <a:schemeClr val="bg1"/>
                </a:solidFill>
                <a:latin typeface="Times New Roman" pitchFamily="18" charset="0"/>
                <a:cs typeface="Times New Roman" pitchFamily="18" charset="0"/>
              </a:rPr>
              <a:t>Curr. </a:t>
            </a:r>
            <a:r>
              <a:rPr lang="en-US" sz="2800" b="0" i="1" dirty="0" err="1">
                <a:solidFill>
                  <a:schemeClr val="bg1"/>
                </a:solidFill>
                <a:latin typeface="Times New Roman" pitchFamily="18" charset="0"/>
                <a:cs typeface="Times New Roman" pitchFamily="18" charset="0"/>
              </a:rPr>
              <a:t>Opin</a:t>
            </a:r>
            <a:r>
              <a:rPr lang="en-US" sz="2800" b="0" i="1" dirty="0">
                <a:solidFill>
                  <a:schemeClr val="bg1"/>
                </a:solidFill>
                <a:latin typeface="Times New Roman" pitchFamily="18" charset="0"/>
                <a:cs typeface="Times New Roman" pitchFamily="18" charset="0"/>
              </a:rPr>
              <a:t>. Colloid Interface Sci.</a:t>
            </a:r>
            <a:r>
              <a:rPr lang="en-US" sz="2800" b="0" dirty="0">
                <a:solidFill>
                  <a:schemeClr val="bg1"/>
                </a:solidFill>
                <a:latin typeface="Times New Roman" pitchFamily="18" charset="0"/>
                <a:cs typeface="Times New Roman" pitchFamily="18" charset="0"/>
              </a:rPr>
              <a:t>, 14, 391 (2009).</a:t>
            </a:r>
          </a:p>
          <a:p>
            <a:pPr marL="339725" indent="-339725" algn="just">
              <a:spcBef>
                <a:spcPct val="50000"/>
              </a:spcBef>
            </a:pPr>
            <a:r>
              <a:rPr lang="en-US" sz="2800" b="0" dirty="0">
                <a:solidFill>
                  <a:schemeClr val="bg1"/>
                </a:solidFill>
                <a:latin typeface="Times New Roman" pitchFamily="18" charset="0"/>
                <a:cs typeface="Times New Roman" pitchFamily="18" charset="0"/>
              </a:rPr>
              <a:t>I. Hoffmann, “</a:t>
            </a:r>
            <a:r>
              <a:rPr lang="en-US" sz="2800" b="0" i="1" dirty="0">
                <a:solidFill>
                  <a:schemeClr val="bg1"/>
                </a:solidFill>
                <a:latin typeface="Times New Roman" pitchFamily="18" charset="0"/>
                <a:cs typeface="Times New Roman" pitchFamily="18" charset="0"/>
              </a:rPr>
              <a:t>Neutrons for the study of dynamics in soft matter systems</a:t>
            </a:r>
            <a:r>
              <a:rPr lang="en-US" sz="2800" b="0" dirty="0">
                <a:solidFill>
                  <a:schemeClr val="bg1"/>
                </a:solidFill>
                <a:latin typeface="Times New Roman" pitchFamily="18" charset="0"/>
                <a:cs typeface="Times New Roman" pitchFamily="18" charset="0"/>
              </a:rPr>
              <a:t>” </a:t>
            </a:r>
            <a:r>
              <a:rPr lang="en-US" sz="2800" b="0" i="1" dirty="0">
                <a:solidFill>
                  <a:schemeClr val="bg1"/>
                </a:solidFill>
                <a:latin typeface="Times New Roman" pitchFamily="18" charset="0"/>
                <a:cs typeface="Times New Roman" pitchFamily="18" charset="0"/>
              </a:rPr>
              <a:t>Colloid. </a:t>
            </a:r>
            <a:r>
              <a:rPr lang="en-US" sz="2800" b="0" i="1" dirty="0" err="1">
                <a:solidFill>
                  <a:schemeClr val="bg1"/>
                </a:solidFill>
                <a:latin typeface="Times New Roman" pitchFamily="18" charset="0"/>
                <a:cs typeface="Times New Roman" pitchFamily="18" charset="0"/>
              </a:rPr>
              <a:t>Polym</a:t>
            </a:r>
            <a:r>
              <a:rPr lang="en-US" sz="2800" b="0" i="1" dirty="0">
                <a:solidFill>
                  <a:schemeClr val="bg1"/>
                </a:solidFill>
                <a:latin typeface="Times New Roman" pitchFamily="18" charset="0"/>
                <a:cs typeface="Times New Roman" pitchFamily="18" charset="0"/>
              </a:rPr>
              <a:t>. Sci.</a:t>
            </a:r>
            <a:r>
              <a:rPr lang="en-US" sz="2800" b="0" dirty="0">
                <a:solidFill>
                  <a:schemeClr val="bg1"/>
                </a:solidFill>
                <a:latin typeface="Times New Roman" pitchFamily="18" charset="0"/>
                <a:cs typeface="Times New Roman" pitchFamily="18" charset="0"/>
              </a:rPr>
              <a:t>, 292, 2053 (2014).</a:t>
            </a:r>
          </a:p>
        </p:txBody>
      </p:sp>
    </p:spTree>
    <p:extLst>
      <p:ext uri="{BB962C8B-B14F-4D97-AF65-F5344CB8AC3E}">
        <p14:creationId xmlns:p14="http://schemas.microsoft.com/office/powerpoint/2010/main" val="2874370594"/>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8" name="droppedImage.pdf" descr="droppedImage.pdf"/>
          <p:cNvPicPr>
            <a:picLocks noChangeAspect="1"/>
          </p:cNvPicPr>
          <p:nvPr/>
        </p:nvPicPr>
        <p:blipFill>
          <a:blip r:embed="rId2"/>
          <a:stretch>
            <a:fillRect/>
          </a:stretch>
        </p:blipFill>
        <p:spPr>
          <a:xfrm>
            <a:off x="1365504" y="1007872"/>
            <a:ext cx="10273792" cy="7721601"/>
          </a:xfrm>
          <a:prstGeom prst="rect">
            <a:avLst/>
          </a:prstGeom>
          <a:ln w="12700">
            <a:miter lim="400000"/>
          </a:ln>
        </p:spPr>
      </p:pic>
      <p:grpSp>
        <p:nvGrpSpPr>
          <p:cNvPr id="173" name="Group"/>
          <p:cNvGrpSpPr/>
          <p:nvPr/>
        </p:nvGrpSpPr>
        <p:grpSpPr>
          <a:xfrm>
            <a:off x="8664447" y="178816"/>
            <a:ext cx="3527553" cy="3589708"/>
            <a:chOff x="0" y="0"/>
            <a:chExt cx="3527551" cy="3589707"/>
          </a:xfrm>
        </p:grpSpPr>
        <p:grpSp>
          <p:nvGrpSpPr>
            <p:cNvPr id="171" name="Group"/>
            <p:cNvGrpSpPr/>
            <p:nvPr/>
          </p:nvGrpSpPr>
          <p:grpSpPr>
            <a:xfrm>
              <a:off x="0" y="0"/>
              <a:ext cx="3527552" cy="3543809"/>
              <a:chOff x="0" y="0"/>
              <a:chExt cx="3527551" cy="3543808"/>
            </a:xfrm>
          </p:grpSpPr>
          <p:sp>
            <p:nvSpPr>
              <p:cNvPr id="169" name="Rounded Rectangle"/>
              <p:cNvSpPr/>
              <p:nvPr/>
            </p:nvSpPr>
            <p:spPr>
              <a:xfrm>
                <a:off x="0" y="0"/>
                <a:ext cx="3527552" cy="3543809"/>
              </a:xfrm>
              <a:prstGeom prst="roundRect">
                <a:avLst>
                  <a:gd name="adj" fmla="val 6912"/>
                </a:avLst>
              </a:prstGeom>
              <a:solidFill>
                <a:srgbClr val="FFD479"/>
              </a:solidFill>
              <a:ln w="25400" cap="flat">
                <a:solidFill>
                  <a:srgbClr val="FFFFFF"/>
                </a:solidFill>
                <a:prstDash val="solid"/>
                <a:miter lim="400000"/>
              </a:ln>
              <a:effectLst/>
            </p:spPr>
            <p:txBody>
              <a:bodyPr wrap="square" lIns="48767" tIns="48767" rIns="48767" bIns="48767" numCol="1" anchor="ctr">
                <a:noAutofit/>
              </a:bodyPr>
              <a:lstStyle/>
              <a:p>
                <a:pPr defTabSz="341375">
                  <a:defRPr sz="2800" b="0">
                    <a:solidFill>
                      <a:srgbClr val="FFFFFF"/>
                    </a:solidFill>
                    <a:effectLst>
                      <a:outerShdw blurRad="63500" dist="25400" dir="2700000" rotWithShape="0">
                        <a:srgbClr val="000000">
                          <a:alpha val="70000"/>
                        </a:srgbClr>
                      </a:outerShdw>
                    </a:effectLst>
                    <a:latin typeface="Chalkboard"/>
                    <a:ea typeface="Chalkboard"/>
                    <a:cs typeface="Chalkboard"/>
                    <a:sym typeface="Chalkboard"/>
                  </a:defRPr>
                </a:pPr>
                <a:endParaRPr/>
              </a:p>
            </p:txBody>
          </p:sp>
          <p:pic>
            <p:nvPicPr>
              <p:cNvPr id="170" name="Dispersion.tiff" descr="Dispersion.tiff"/>
              <p:cNvPicPr>
                <a:picLocks noChangeAspect="1"/>
              </p:cNvPicPr>
              <p:nvPr/>
            </p:nvPicPr>
            <p:blipFill>
              <a:blip r:embed="rId3"/>
              <a:stretch>
                <a:fillRect/>
              </a:stretch>
            </p:blipFill>
            <p:spPr>
              <a:xfrm>
                <a:off x="255803" y="146303"/>
                <a:ext cx="3027909" cy="3234946"/>
              </a:xfrm>
              <a:prstGeom prst="rect">
                <a:avLst/>
              </a:prstGeom>
              <a:ln w="12700" cap="flat">
                <a:noFill/>
                <a:miter lim="400000"/>
              </a:ln>
              <a:effectLst/>
            </p:spPr>
          </p:pic>
        </p:grpSp>
        <p:sp>
          <p:nvSpPr>
            <p:cNvPr id="172" name="HoMnO3"/>
            <p:cNvSpPr/>
            <p:nvPr/>
          </p:nvSpPr>
          <p:spPr>
            <a:xfrm>
              <a:off x="2178198" y="3140276"/>
              <a:ext cx="1102905" cy="44943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8767" tIns="48767" rIns="48767" bIns="48767" numCol="1" anchor="ctr">
              <a:spAutoFit/>
            </a:bodyPr>
            <a:lstStyle/>
            <a:p>
              <a:pPr defTabSz="341375">
                <a:defRPr sz="2200" b="0">
                  <a:latin typeface="Chalkboard"/>
                  <a:ea typeface="Chalkboard"/>
                  <a:cs typeface="Chalkboard"/>
                  <a:sym typeface="Chalkboard"/>
                </a:defRPr>
              </a:pPr>
              <a:r>
                <a:t>HoMnO</a:t>
              </a:r>
              <a:r>
                <a:rPr baseline="-5999"/>
                <a:t>3</a:t>
              </a:r>
            </a:p>
          </p:txBody>
        </p:sp>
      </p:grpSp>
      <p:grpSp>
        <p:nvGrpSpPr>
          <p:cNvPr id="178" name="Group"/>
          <p:cNvGrpSpPr/>
          <p:nvPr/>
        </p:nvGrpSpPr>
        <p:grpSpPr>
          <a:xfrm>
            <a:off x="7990884" y="5807459"/>
            <a:ext cx="4874680" cy="3553129"/>
            <a:chOff x="0" y="0"/>
            <a:chExt cx="4874679" cy="3553127"/>
          </a:xfrm>
        </p:grpSpPr>
        <p:grpSp>
          <p:nvGrpSpPr>
            <p:cNvPr id="176" name="Group"/>
            <p:cNvGrpSpPr/>
            <p:nvPr/>
          </p:nvGrpSpPr>
          <p:grpSpPr>
            <a:xfrm>
              <a:off x="0" y="0"/>
              <a:ext cx="4874680" cy="3503161"/>
              <a:chOff x="0" y="0"/>
              <a:chExt cx="4874679" cy="3503160"/>
            </a:xfrm>
          </p:grpSpPr>
          <p:sp>
            <p:nvSpPr>
              <p:cNvPr id="174" name="Rounded Rectangle"/>
              <p:cNvSpPr/>
              <p:nvPr/>
            </p:nvSpPr>
            <p:spPr>
              <a:xfrm>
                <a:off x="0" y="0"/>
                <a:ext cx="4874680" cy="3503161"/>
              </a:xfrm>
              <a:prstGeom prst="roundRect">
                <a:avLst>
                  <a:gd name="adj" fmla="val 6961"/>
                </a:avLst>
              </a:prstGeom>
              <a:solidFill>
                <a:srgbClr val="FFD479"/>
              </a:solidFill>
              <a:ln w="25400" cap="flat">
                <a:solidFill>
                  <a:srgbClr val="FFFFFF"/>
                </a:solidFill>
                <a:prstDash val="solid"/>
                <a:miter lim="400000"/>
              </a:ln>
              <a:effectLst/>
            </p:spPr>
            <p:txBody>
              <a:bodyPr wrap="square" lIns="48767" tIns="48767" rIns="48767" bIns="48767" numCol="1" anchor="ctr">
                <a:noAutofit/>
              </a:bodyPr>
              <a:lstStyle/>
              <a:p>
                <a:pPr defTabSz="341375">
                  <a:defRPr sz="2800" b="0">
                    <a:solidFill>
                      <a:srgbClr val="FFFFFF"/>
                    </a:solidFill>
                    <a:effectLst>
                      <a:outerShdw blurRad="63500" dist="25400" dir="2700000" rotWithShape="0">
                        <a:srgbClr val="000000">
                          <a:alpha val="70000"/>
                        </a:srgbClr>
                      </a:outerShdw>
                    </a:effectLst>
                    <a:latin typeface="Chalkboard"/>
                    <a:ea typeface="Chalkboard"/>
                    <a:cs typeface="Chalkboard"/>
                    <a:sym typeface="Chalkboard"/>
                  </a:defRPr>
                </a:pPr>
                <a:endParaRPr/>
              </a:p>
            </p:txBody>
          </p:sp>
          <p:pic>
            <p:nvPicPr>
              <p:cNvPr id="175" name="nphys522-f1.tiff" descr="nphys522-f1.tiff"/>
              <p:cNvPicPr>
                <a:picLocks noChangeAspect="1"/>
              </p:cNvPicPr>
              <p:nvPr/>
            </p:nvPicPr>
            <p:blipFill>
              <a:blip r:embed="rId4"/>
              <a:stretch>
                <a:fillRect/>
              </a:stretch>
            </p:blipFill>
            <p:spPr>
              <a:xfrm>
                <a:off x="364370" y="315624"/>
                <a:ext cx="4162193" cy="2871913"/>
              </a:xfrm>
              <a:prstGeom prst="rect">
                <a:avLst/>
              </a:prstGeom>
              <a:ln w="12700" cap="flat">
                <a:noFill/>
                <a:miter lim="400000"/>
              </a:ln>
              <a:effectLst/>
            </p:spPr>
          </p:pic>
        </p:grpSp>
        <p:sp>
          <p:nvSpPr>
            <p:cNvPr id="177" name="URu2Si2"/>
            <p:cNvSpPr/>
            <p:nvPr/>
          </p:nvSpPr>
          <p:spPr>
            <a:xfrm>
              <a:off x="3439470" y="3103696"/>
              <a:ext cx="1068121" cy="44943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8767" tIns="48767" rIns="48767" bIns="48767" numCol="1" anchor="ctr">
              <a:spAutoFit/>
            </a:bodyPr>
            <a:lstStyle/>
            <a:p>
              <a:pPr defTabSz="341375">
                <a:defRPr sz="2200" b="0">
                  <a:latin typeface="Chalkboard"/>
                  <a:ea typeface="Chalkboard"/>
                  <a:cs typeface="Chalkboard"/>
                  <a:sym typeface="Chalkboard"/>
                </a:defRPr>
              </a:pPr>
              <a:r>
                <a:t>URu</a:t>
              </a:r>
              <a:r>
                <a:rPr baseline="-5999"/>
                <a:t>2</a:t>
              </a:r>
              <a:r>
                <a:t>Si</a:t>
              </a:r>
              <a:r>
                <a:rPr baseline="-5999"/>
                <a:t>2</a:t>
              </a:r>
            </a:p>
          </p:txBody>
        </p:sp>
      </p:grpSp>
      <p:grpSp>
        <p:nvGrpSpPr>
          <p:cNvPr id="181" name="Group"/>
          <p:cNvGrpSpPr/>
          <p:nvPr/>
        </p:nvGrpSpPr>
        <p:grpSpPr>
          <a:xfrm>
            <a:off x="278674" y="276352"/>
            <a:ext cx="4112769" cy="2844801"/>
            <a:chOff x="0" y="0"/>
            <a:chExt cx="4112767" cy="2844800"/>
          </a:xfrm>
        </p:grpSpPr>
        <p:pic>
          <p:nvPicPr>
            <p:cNvPr id="179" name="RH8Fig1.tiff" descr="RH8Fig1.tiff"/>
            <p:cNvPicPr>
              <a:picLocks noChangeAspect="1"/>
            </p:cNvPicPr>
            <p:nvPr/>
          </p:nvPicPr>
          <p:blipFill>
            <a:blip r:embed="rId5"/>
            <a:srcRect l="6051" t="223" r="6101" b="31417"/>
            <a:stretch>
              <a:fillRect/>
            </a:stretch>
          </p:blipFill>
          <p:spPr>
            <a:xfrm>
              <a:off x="0" y="0"/>
              <a:ext cx="4112768" cy="2844800"/>
            </a:xfrm>
            <a:prstGeom prst="rect">
              <a:avLst/>
            </a:prstGeom>
            <a:ln w="12700" cap="flat">
              <a:noFill/>
              <a:miter lim="400000"/>
            </a:ln>
            <a:effectLst/>
          </p:spPr>
        </p:pic>
        <p:sp>
          <p:nvSpPr>
            <p:cNvPr id="180" name="Glucose"/>
            <p:cNvSpPr/>
            <p:nvPr/>
          </p:nvSpPr>
          <p:spPr>
            <a:xfrm>
              <a:off x="2684072" y="254836"/>
              <a:ext cx="1047539" cy="44943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8767" tIns="48767" rIns="48767" bIns="48767" numCol="1" anchor="ctr">
              <a:spAutoFit/>
            </a:bodyPr>
            <a:lstStyle>
              <a:lvl1pPr defTabSz="341375">
                <a:defRPr sz="2200" b="0">
                  <a:latin typeface="Chalkboard"/>
                  <a:ea typeface="Chalkboard"/>
                  <a:cs typeface="Chalkboard"/>
                  <a:sym typeface="Chalkboard"/>
                </a:defRPr>
              </a:lvl1pPr>
            </a:lstStyle>
            <a:p>
              <a:r>
                <a:t>Glucose</a:t>
              </a:r>
            </a:p>
          </p:txBody>
        </p:sp>
      </p:grpSp>
      <p:grpSp>
        <p:nvGrpSpPr>
          <p:cNvPr id="185" name="Group"/>
          <p:cNvGrpSpPr/>
          <p:nvPr/>
        </p:nvGrpSpPr>
        <p:grpSpPr>
          <a:xfrm>
            <a:off x="65024" y="5819647"/>
            <a:ext cx="5478272" cy="3841677"/>
            <a:chOff x="0" y="0"/>
            <a:chExt cx="5478271" cy="3841675"/>
          </a:xfrm>
        </p:grpSpPr>
        <p:sp>
          <p:nvSpPr>
            <p:cNvPr id="182" name="Rounded Rectangle"/>
            <p:cNvSpPr/>
            <p:nvPr/>
          </p:nvSpPr>
          <p:spPr>
            <a:xfrm>
              <a:off x="0" y="0"/>
              <a:ext cx="5478272" cy="3803904"/>
            </a:xfrm>
            <a:prstGeom prst="roundRect">
              <a:avLst>
                <a:gd name="adj" fmla="val 6410"/>
              </a:avLst>
            </a:prstGeom>
            <a:solidFill>
              <a:srgbClr val="FFC285"/>
            </a:solidFill>
            <a:ln w="25400" cap="flat">
              <a:solidFill>
                <a:srgbClr val="FFFFFF"/>
              </a:solidFill>
              <a:prstDash val="solid"/>
              <a:miter lim="400000"/>
            </a:ln>
            <a:effectLst/>
          </p:spPr>
          <p:txBody>
            <a:bodyPr wrap="square" lIns="48767" tIns="48767" rIns="48767" bIns="48767" numCol="1" anchor="ctr">
              <a:noAutofit/>
            </a:bodyPr>
            <a:lstStyle/>
            <a:p>
              <a:pPr defTabSz="341375">
                <a:defRPr sz="2800" b="0">
                  <a:solidFill>
                    <a:srgbClr val="FFFFFF"/>
                  </a:solidFill>
                  <a:effectLst>
                    <a:outerShdw blurRad="63500" dist="25400" dir="2700000" rotWithShape="0">
                      <a:srgbClr val="000000">
                        <a:alpha val="70000"/>
                      </a:srgbClr>
                    </a:outerShdw>
                  </a:effectLst>
                  <a:latin typeface="Chalkboard"/>
                  <a:ea typeface="Chalkboard"/>
                  <a:cs typeface="Chalkboard"/>
                  <a:sym typeface="Chalkboard"/>
                </a:defRPr>
              </a:pPr>
              <a:endParaRPr/>
            </a:p>
          </p:txBody>
        </p:sp>
        <p:pic>
          <p:nvPicPr>
            <p:cNvPr id="183" name="droppedImage.pdf" descr="droppedImage.pdf"/>
            <p:cNvPicPr>
              <a:picLocks noChangeAspect="1"/>
            </p:cNvPicPr>
            <p:nvPr/>
          </p:nvPicPr>
          <p:blipFill>
            <a:blip r:embed="rId6"/>
            <a:srcRect t="23536" r="1307" b="29625"/>
            <a:stretch>
              <a:fillRect/>
            </a:stretch>
          </p:blipFill>
          <p:spPr>
            <a:xfrm>
              <a:off x="292607" y="268224"/>
              <a:ext cx="4909313" cy="3251201"/>
            </a:xfrm>
            <a:prstGeom prst="rect">
              <a:avLst/>
            </a:prstGeom>
            <a:ln w="12700" cap="flat">
              <a:noFill/>
              <a:miter lim="400000"/>
            </a:ln>
            <a:effectLst/>
          </p:spPr>
        </p:pic>
        <p:sp>
          <p:nvSpPr>
            <p:cNvPr id="184" name="Pr0.5Ca0.5MnO4"/>
            <p:cNvSpPr/>
            <p:nvPr/>
          </p:nvSpPr>
          <p:spPr>
            <a:xfrm>
              <a:off x="3377072" y="3392244"/>
              <a:ext cx="1909512" cy="44943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8767" tIns="48767" rIns="48767" bIns="48767" numCol="1" anchor="ctr">
              <a:spAutoFit/>
            </a:bodyPr>
            <a:lstStyle/>
            <a:p>
              <a:pPr defTabSz="341375">
                <a:defRPr sz="2200" b="0">
                  <a:latin typeface="Chalkboard"/>
                  <a:ea typeface="Chalkboard"/>
                  <a:cs typeface="Chalkboard"/>
                  <a:sym typeface="Chalkboard"/>
                </a:defRPr>
              </a:pPr>
              <a:r>
                <a:t>Pr</a:t>
              </a:r>
              <a:r>
                <a:rPr baseline="-5999"/>
                <a:t>0.5</a:t>
              </a:r>
              <a:r>
                <a:t>Ca</a:t>
              </a:r>
              <a:r>
                <a:rPr baseline="-5999"/>
                <a:t>0.5</a:t>
              </a:r>
              <a:r>
                <a:t>MnO</a:t>
              </a:r>
              <a:r>
                <a:rPr baseline="-5999"/>
                <a:t>4</a:t>
              </a:r>
            </a:p>
          </p:txBody>
        </p:sp>
      </p:gr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p:tmAbs val="0"/>
                                  </p:iterate>
                                  <p:childTnLst>
                                    <p:set>
                                      <p:cBhvr>
                                        <p:cTn id="6" fill="hold"/>
                                        <p:tgtEl>
                                          <p:spTgt spid="173"/>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2500"/>
                                  </p:stCondLst>
                                  <p:iterate>
                                    <p:tmAbs val="0"/>
                                  </p:iterate>
                                  <p:childTnLst>
                                    <p:set>
                                      <p:cBhvr>
                                        <p:cTn id="9" fill="hold"/>
                                        <p:tgtEl>
                                          <p:spTgt spid="178"/>
                                        </p:tgtEl>
                                        <p:attrNameLst>
                                          <p:attrName>style.visibility</p:attrName>
                                        </p:attrNameLst>
                                      </p:cBhvr>
                                      <p:to>
                                        <p:strVal val="visible"/>
                                      </p:to>
                                    </p:set>
                                  </p:childTnLst>
                                </p:cTn>
                              </p:par>
                            </p:childTnLst>
                          </p:cTn>
                        </p:par>
                        <p:par>
                          <p:cTn id="10" fill="hold">
                            <p:stCondLst>
                              <p:cond delay="2500"/>
                            </p:stCondLst>
                            <p:childTnLst>
                              <p:par>
                                <p:cTn id="11" presetID="1" presetClass="entr" presetSubtype="0" fill="hold" grpId="0" nodeType="afterEffect">
                                  <p:stCondLst>
                                    <p:cond delay="2000"/>
                                  </p:stCondLst>
                                  <p:iterate>
                                    <p:tmAbs val="0"/>
                                  </p:iterate>
                                  <p:childTnLst>
                                    <p:set>
                                      <p:cBhvr>
                                        <p:cTn id="12" fill="hold"/>
                                        <p:tgtEl>
                                          <p:spTgt spid="185"/>
                                        </p:tgtEl>
                                        <p:attrNameLst>
                                          <p:attrName>style.visibility</p:attrName>
                                        </p:attrNameLst>
                                      </p:cBhvr>
                                      <p:to>
                                        <p:strVal val="visible"/>
                                      </p:to>
                                    </p:set>
                                  </p:childTnLst>
                                </p:cTn>
                              </p:par>
                            </p:childTnLst>
                          </p:cTn>
                        </p:par>
                        <p:par>
                          <p:cTn id="13" fill="hold">
                            <p:stCondLst>
                              <p:cond delay="4500"/>
                            </p:stCondLst>
                            <p:childTnLst>
                              <p:par>
                                <p:cTn id="14" presetID="1" presetClass="entr" presetSubtype="0" fill="hold" grpId="0" nodeType="afterEffect">
                                  <p:stCondLst>
                                    <p:cond delay="2500"/>
                                  </p:stCondLst>
                                  <p:iterate>
                                    <p:tmAbs val="0"/>
                                  </p:iterate>
                                  <p:childTnLst>
                                    <p:set>
                                      <p:cBhvr>
                                        <p:cTn id="15" fill="hold"/>
                                        <p:tgtEl>
                                          <p:spTgt spid="18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3" grpId="0" animBg="1" advAuto="0"/>
      <p:bldP spid="178" grpId="0" animBg="1" advAuto="0"/>
      <p:bldP spid="181" grpId="0" animBg="1" advAuto="0"/>
      <p:bldP spid="185" grpId="0" animBg="1" advAuto="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 name="Excitation: the neutron interacts with a oscillation which has a finite energy transfer"/>
          <p:cNvSpPr/>
          <p:nvPr/>
        </p:nvSpPr>
        <p:spPr>
          <a:xfrm>
            <a:off x="704920" y="5337491"/>
            <a:ext cx="5396993" cy="225292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8767" tIns="48767" rIns="48767" bIns="48767" anchor="ctr">
            <a:spAutoFit/>
          </a:bodyPr>
          <a:lstStyle/>
          <a:p>
            <a:pPr defTabSz="341375">
              <a:defRPr sz="2800" b="0">
                <a:solidFill>
                  <a:srgbClr val="FFFFFF"/>
                </a:solidFill>
                <a:latin typeface="Chalkboard"/>
                <a:ea typeface="Chalkboard"/>
                <a:cs typeface="Chalkboard"/>
                <a:sym typeface="Chalkboard"/>
              </a:defRPr>
            </a:pPr>
            <a:r>
              <a:rPr dirty="0">
                <a:solidFill>
                  <a:schemeClr val="accent4">
                    <a:hueOff val="-1081314"/>
                    <a:satOff val="4338"/>
                    <a:lumOff val="-8931"/>
                  </a:schemeClr>
                </a:solidFill>
              </a:rPr>
              <a:t>Excitation</a:t>
            </a:r>
            <a:r>
              <a:rPr dirty="0"/>
              <a:t>: the neutron interacts with a</a:t>
            </a:r>
            <a:r>
              <a:rPr lang="en-US" dirty="0"/>
              <a:t>n</a:t>
            </a:r>
            <a:r>
              <a:rPr dirty="0"/>
              <a:t> oscillation which has a finite energy transfer</a:t>
            </a:r>
            <a:endParaRPr lang="en-US" dirty="0"/>
          </a:p>
          <a:p>
            <a:pPr defTabSz="341375">
              <a:defRPr sz="2800" b="0">
                <a:solidFill>
                  <a:srgbClr val="FFFFFF"/>
                </a:solidFill>
                <a:latin typeface="Chalkboard"/>
                <a:ea typeface="Chalkboard"/>
                <a:cs typeface="Chalkboard"/>
                <a:sym typeface="Chalkboard"/>
              </a:defRPr>
            </a:pPr>
            <a:r>
              <a:rPr lang="en-US" dirty="0"/>
              <a:t>c.f. Natural Modes, SHO</a:t>
            </a:r>
            <a:endParaRPr dirty="0"/>
          </a:p>
        </p:txBody>
      </p:sp>
      <p:sp>
        <p:nvSpPr>
          <p:cNvPr id="300" name="Relaxation: the neutron interacts with the system which finds a new equilibrium state."/>
          <p:cNvSpPr/>
          <p:nvPr/>
        </p:nvSpPr>
        <p:spPr>
          <a:xfrm>
            <a:off x="6902887" y="5337491"/>
            <a:ext cx="5396993" cy="225292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8767" tIns="48767" rIns="48767" bIns="48767" anchor="ctr">
            <a:spAutoFit/>
          </a:bodyPr>
          <a:lstStyle/>
          <a:p>
            <a:pPr defTabSz="341375">
              <a:defRPr sz="2800" b="0">
                <a:solidFill>
                  <a:srgbClr val="FFFFFF"/>
                </a:solidFill>
                <a:latin typeface="Chalkboard"/>
                <a:ea typeface="Chalkboard"/>
                <a:cs typeface="Chalkboard"/>
                <a:sym typeface="Chalkboard"/>
              </a:defRPr>
            </a:pPr>
            <a:r>
              <a:rPr dirty="0">
                <a:solidFill>
                  <a:schemeClr val="accent4">
                    <a:hueOff val="-1081314"/>
                    <a:satOff val="4338"/>
                    <a:lumOff val="-8931"/>
                  </a:schemeClr>
                </a:solidFill>
              </a:rPr>
              <a:t>Relaxation</a:t>
            </a:r>
            <a:r>
              <a:rPr dirty="0"/>
              <a:t>: the neutron interacts with the system which finds a new equilibrium state.</a:t>
            </a:r>
            <a:endParaRPr lang="en-US" dirty="0"/>
          </a:p>
          <a:p>
            <a:pPr defTabSz="341375">
              <a:defRPr sz="2800" b="0">
                <a:solidFill>
                  <a:srgbClr val="FFFFFF"/>
                </a:solidFill>
                <a:latin typeface="Chalkboard"/>
                <a:ea typeface="Chalkboard"/>
                <a:cs typeface="Chalkboard"/>
                <a:sym typeface="Chalkboard"/>
              </a:defRPr>
            </a:pPr>
            <a:endParaRPr lang="en-US" dirty="0"/>
          </a:p>
          <a:p>
            <a:pPr defTabSz="341375">
              <a:defRPr sz="2800" b="0">
                <a:solidFill>
                  <a:srgbClr val="FFFFFF"/>
                </a:solidFill>
                <a:latin typeface="Chalkboard"/>
                <a:ea typeface="Chalkboard"/>
                <a:cs typeface="Chalkboard"/>
                <a:sym typeface="Chalkboard"/>
              </a:defRPr>
            </a:pPr>
            <a:r>
              <a:rPr lang="en-US" dirty="0"/>
              <a:t>c.f. Diffusion, Brownian Motion</a:t>
            </a:r>
            <a:endParaRPr dirty="0"/>
          </a:p>
        </p:txBody>
      </p:sp>
      <p:grpSp>
        <p:nvGrpSpPr>
          <p:cNvPr id="304" name="Group"/>
          <p:cNvGrpSpPr/>
          <p:nvPr/>
        </p:nvGrpSpPr>
        <p:grpSpPr>
          <a:xfrm>
            <a:off x="552704" y="1544320"/>
            <a:ext cx="5911089" cy="3600705"/>
            <a:chOff x="0" y="0"/>
            <a:chExt cx="5911088" cy="3600704"/>
          </a:xfrm>
        </p:grpSpPr>
        <p:pic>
          <p:nvPicPr>
            <p:cNvPr id="301" name="pasted1.pdf" descr="pasted1.pdf"/>
            <p:cNvPicPr>
              <a:picLocks noChangeAspect="1"/>
            </p:cNvPicPr>
            <p:nvPr/>
          </p:nvPicPr>
          <p:blipFill>
            <a:blip r:embed="rId2"/>
            <a:stretch>
              <a:fillRect/>
            </a:stretch>
          </p:blipFill>
          <p:spPr>
            <a:xfrm>
              <a:off x="0" y="0"/>
              <a:ext cx="5583985" cy="3600705"/>
            </a:xfrm>
            <a:prstGeom prst="rect">
              <a:avLst/>
            </a:prstGeom>
            <a:ln w="12700" cap="flat">
              <a:noFill/>
              <a:miter lim="400000"/>
            </a:ln>
            <a:effectLst/>
          </p:spPr>
        </p:pic>
        <p:sp>
          <p:nvSpPr>
            <p:cNvPr id="302" name="inelastic scattering"/>
            <p:cNvSpPr/>
            <p:nvPr/>
          </p:nvSpPr>
          <p:spPr>
            <a:xfrm>
              <a:off x="4641088" y="2227072"/>
              <a:ext cx="1270001" cy="1270001"/>
            </a:xfrm>
            <a:prstGeom prst="line">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65023" tIns="65023" rIns="65023" bIns="65023" numCol="1" anchor="t">
              <a:spAutoFit/>
            </a:bodyPr>
            <a:lstStyle>
              <a:lvl1pPr defTabSz="585216">
                <a:lnSpc>
                  <a:spcPts val="2600"/>
                </a:lnSpc>
                <a:tabLst>
                  <a:tab pos="1066800" algn="l"/>
                </a:tabLst>
                <a:defRPr sz="2200" b="0">
                  <a:solidFill>
                    <a:schemeClr val="accent4">
                      <a:hueOff val="-1081314"/>
                      <a:satOff val="4338"/>
                      <a:lumOff val="-8931"/>
                    </a:schemeClr>
                  </a:solidFill>
                  <a:latin typeface="Comic Sans MS"/>
                  <a:ea typeface="Comic Sans MS"/>
                  <a:cs typeface="Comic Sans MS"/>
                  <a:sym typeface="Comic Sans MS"/>
                </a:defRPr>
              </a:lvl1pPr>
            </a:lstStyle>
            <a:p>
              <a:r>
                <a:t>inelastic scattering</a:t>
              </a:r>
            </a:p>
          </p:txBody>
        </p:sp>
        <p:sp>
          <p:nvSpPr>
            <p:cNvPr id="303" name="elastic scattering"/>
            <p:cNvSpPr/>
            <p:nvPr/>
          </p:nvSpPr>
          <p:spPr>
            <a:xfrm>
              <a:off x="4291583" y="32511"/>
              <a:ext cx="1270001" cy="1270001"/>
            </a:xfrm>
            <a:prstGeom prst="line">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65023" tIns="65023" rIns="65023" bIns="65023" numCol="1" anchor="t">
              <a:spAutoFit/>
            </a:bodyPr>
            <a:lstStyle>
              <a:lvl1pPr defTabSz="585216">
                <a:lnSpc>
                  <a:spcPts val="2600"/>
                </a:lnSpc>
                <a:tabLst>
                  <a:tab pos="1066800" algn="l"/>
                </a:tabLst>
                <a:defRPr sz="2200" b="0">
                  <a:solidFill>
                    <a:srgbClr val="FFFFFF"/>
                  </a:solidFill>
                  <a:latin typeface="Comic Sans MS"/>
                  <a:ea typeface="Comic Sans MS"/>
                  <a:cs typeface="Comic Sans MS"/>
                  <a:sym typeface="Comic Sans MS"/>
                </a:defRPr>
              </a:lvl1pPr>
            </a:lstStyle>
            <a:p>
              <a:r>
                <a:t>elastic scattering</a:t>
              </a:r>
            </a:p>
          </p:txBody>
        </p:sp>
      </p:grpSp>
      <p:grpSp>
        <p:nvGrpSpPr>
          <p:cNvPr id="308" name="Group"/>
          <p:cNvGrpSpPr/>
          <p:nvPr/>
        </p:nvGrpSpPr>
        <p:grpSpPr>
          <a:xfrm>
            <a:off x="6566524" y="1521904"/>
            <a:ext cx="6438276" cy="3600707"/>
            <a:chOff x="0" y="0"/>
            <a:chExt cx="6390450" cy="3690115"/>
          </a:xfrm>
        </p:grpSpPr>
        <p:pic>
          <p:nvPicPr>
            <p:cNvPr id="305" name="pasted2.pdf" descr="pasted2.pdf"/>
            <p:cNvPicPr>
              <a:picLocks noChangeAspect="1"/>
            </p:cNvPicPr>
            <p:nvPr/>
          </p:nvPicPr>
          <p:blipFill>
            <a:blip r:embed="rId3"/>
            <a:stretch>
              <a:fillRect/>
            </a:stretch>
          </p:blipFill>
          <p:spPr>
            <a:xfrm>
              <a:off x="0" y="0"/>
              <a:ext cx="5690766" cy="3690115"/>
            </a:xfrm>
            <a:prstGeom prst="rect">
              <a:avLst/>
            </a:prstGeom>
            <a:ln w="12700" cap="flat">
              <a:noFill/>
              <a:miter lim="400000"/>
            </a:ln>
            <a:effectLst/>
          </p:spPr>
        </p:pic>
        <p:sp>
          <p:nvSpPr>
            <p:cNvPr id="306" name="quasi-elastic scattering"/>
            <p:cNvSpPr/>
            <p:nvPr/>
          </p:nvSpPr>
          <p:spPr>
            <a:xfrm>
              <a:off x="3191900" y="2049820"/>
              <a:ext cx="3198550" cy="51104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65023" tIns="65023" rIns="65023" bIns="65023" numCol="1" anchor="t">
              <a:spAutoFit/>
            </a:bodyPr>
            <a:lstStyle>
              <a:lvl1pPr defTabSz="585216">
                <a:lnSpc>
                  <a:spcPts val="2600"/>
                </a:lnSpc>
                <a:tabLst>
                  <a:tab pos="1066800" algn="l"/>
                </a:tabLst>
                <a:defRPr sz="2200" b="0">
                  <a:solidFill>
                    <a:schemeClr val="accent4">
                      <a:hueOff val="-1081314"/>
                      <a:satOff val="4338"/>
                      <a:lumOff val="-8931"/>
                    </a:schemeClr>
                  </a:solidFill>
                  <a:latin typeface="Comic Sans MS"/>
                  <a:ea typeface="Comic Sans MS"/>
                  <a:cs typeface="Comic Sans MS"/>
                  <a:sym typeface="Comic Sans MS"/>
                </a:defRPr>
              </a:lvl1pPr>
            </a:lstStyle>
            <a:p>
              <a:r>
                <a:rPr dirty="0"/>
                <a:t>quasi-elastic scattering</a:t>
              </a:r>
            </a:p>
          </p:txBody>
        </p:sp>
        <p:sp>
          <p:nvSpPr>
            <p:cNvPr id="307" name="elastic scattering"/>
            <p:cNvSpPr/>
            <p:nvPr/>
          </p:nvSpPr>
          <p:spPr>
            <a:xfrm>
              <a:off x="603526" y="16255"/>
              <a:ext cx="2434292" cy="51104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65023" tIns="65023" rIns="65023" bIns="65023" numCol="1" anchor="t">
              <a:spAutoFit/>
            </a:bodyPr>
            <a:lstStyle>
              <a:lvl1pPr defTabSz="585216">
                <a:lnSpc>
                  <a:spcPts val="2600"/>
                </a:lnSpc>
                <a:tabLst>
                  <a:tab pos="1066800" algn="l"/>
                </a:tabLst>
                <a:defRPr sz="2200" b="0">
                  <a:solidFill>
                    <a:srgbClr val="FFFFFF"/>
                  </a:solidFill>
                  <a:latin typeface="Comic Sans MS"/>
                  <a:ea typeface="Comic Sans MS"/>
                  <a:cs typeface="Comic Sans MS"/>
                  <a:sym typeface="Comic Sans MS"/>
                </a:defRPr>
              </a:lvl1pPr>
            </a:lstStyle>
            <a:p>
              <a:r>
                <a:t>elastic scattering</a:t>
              </a:r>
            </a:p>
          </p:txBody>
        </p:sp>
      </p:grpSp>
      <mc:AlternateContent xmlns:mc="http://schemas.openxmlformats.org/markup-compatibility/2006" xmlns:p14="http://schemas.microsoft.com/office/powerpoint/2010/main" xmlns:aink="http://schemas.microsoft.com/office/drawing/2016/ink">
        <mc:Choice Requires="p14 aink">
          <p:contentPart p14:bwMode="auto" r:id="rId4">
            <p14:nvContentPartPr>
              <p14:cNvPr id="2" name="Ink 1">
                <a:extLst>
                  <a:ext uri="{FF2B5EF4-FFF2-40B4-BE49-F238E27FC236}">
                    <a16:creationId xmlns:a16="http://schemas.microsoft.com/office/drawing/2014/main" id="{640782EA-AFF1-4E4B-8F9B-C1207F50CD77}"/>
                  </a:ext>
                </a:extLst>
              </p14:cNvPr>
              <p14:cNvContentPartPr/>
              <p14:nvPr/>
            </p14:nvContentPartPr>
            <p14:xfrm>
              <a:off x="9491306" y="3973066"/>
              <a:ext cx="360" cy="360"/>
            </p14:xfrm>
          </p:contentPart>
        </mc:Choice>
        <mc:Fallback xmlns="">
          <p:pic>
            <p:nvPicPr>
              <p:cNvPr id="2" name="Ink 1">
                <a:extLst>
                  <a:ext uri="{FF2B5EF4-FFF2-40B4-BE49-F238E27FC236}">
                    <a16:creationId xmlns:a16="http://schemas.microsoft.com/office/drawing/2014/main" id="{640782EA-AFF1-4E4B-8F9B-C1207F50CD77}"/>
                  </a:ext>
                </a:extLst>
              </p:cNvPr>
              <p:cNvPicPr/>
              <p:nvPr/>
            </p:nvPicPr>
            <p:blipFill>
              <a:blip r:embed="rId5"/>
              <a:stretch>
                <a:fillRect/>
              </a:stretch>
            </p:blipFill>
            <p:spPr>
              <a:xfrm>
                <a:off x="9473306" y="3865426"/>
                <a:ext cx="36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6" name="Ink 5">
                <a:extLst>
                  <a:ext uri="{FF2B5EF4-FFF2-40B4-BE49-F238E27FC236}">
                    <a16:creationId xmlns:a16="http://schemas.microsoft.com/office/drawing/2014/main" id="{18AC047B-7E6A-694E-ACEE-984CDD5B4621}"/>
                  </a:ext>
                </a:extLst>
              </p14:cNvPr>
              <p14:cNvContentPartPr/>
              <p14:nvPr/>
            </p14:nvContentPartPr>
            <p14:xfrm>
              <a:off x="9647906" y="1695346"/>
              <a:ext cx="51120" cy="491760"/>
            </p14:xfrm>
          </p:contentPart>
        </mc:Choice>
        <mc:Fallback xmlns="">
          <p:pic>
            <p:nvPicPr>
              <p:cNvPr id="6" name="Ink 5">
                <a:extLst>
                  <a:ext uri="{FF2B5EF4-FFF2-40B4-BE49-F238E27FC236}">
                    <a16:creationId xmlns:a16="http://schemas.microsoft.com/office/drawing/2014/main" id="{18AC047B-7E6A-694E-ACEE-984CDD5B4621}"/>
                  </a:ext>
                </a:extLst>
              </p:cNvPr>
              <p:cNvPicPr/>
              <p:nvPr/>
            </p:nvPicPr>
            <p:blipFill>
              <a:blip r:embed="rId7"/>
              <a:stretch>
                <a:fillRect/>
              </a:stretch>
            </p:blipFill>
            <p:spPr>
              <a:xfrm>
                <a:off x="9643586" y="1691026"/>
                <a:ext cx="59760" cy="5004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7" name="Ink 6">
                <a:extLst>
                  <a:ext uri="{FF2B5EF4-FFF2-40B4-BE49-F238E27FC236}">
                    <a16:creationId xmlns:a16="http://schemas.microsoft.com/office/drawing/2014/main" id="{DC85EEA0-6711-D545-8EDB-A1BFA71F5118}"/>
                  </a:ext>
                </a:extLst>
              </p14:cNvPr>
              <p14:cNvContentPartPr/>
              <p14:nvPr/>
            </p14:nvContentPartPr>
            <p14:xfrm>
              <a:off x="9623426" y="2131306"/>
              <a:ext cx="80640" cy="1432800"/>
            </p14:xfrm>
          </p:contentPart>
        </mc:Choice>
        <mc:Fallback xmlns="">
          <p:pic>
            <p:nvPicPr>
              <p:cNvPr id="7" name="Ink 6">
                <a:extLst>
                  <a:ext uri="{FF2B5EF4-FFF2-40B4-BE49-F238E27FC236}">
                    <a16:creationId xmlns:a16="http://schemas.microsoft.com/office/drawing/2014/main" id="{DC85EEA0-6711-D545-8EDB-A1BFA71F5118}"/>
                  </a:ext>
                </a:extLst>
              </p:cNvPr>
              <p:cNvPicPr/>
              <p:nvPr/>
            </p:nvPicPr>
            <p:blipFill>
              <a:blip r:embed="rId9"/>
              <a:stretch>
                <a:fillRect/>
              </a:stretch>
            </p:blipFill>
            <p:spPr>
              <a:xfrm>
                <a:off x="9605426" y="2113306"/>
                <a:ext cx="116280" cy="146844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8" name="Ink 7">
                <a:extLst>
                  <a:ext uri="{FF2B5EF4-FFF2-40B4-BE49-F238E27FC236}">
                    <a16:creationId xmlns:a16="http://schemas.microsoft.com/office/drawing/2014/main" id="{897B1973-D7B0-FB42-827F-A68E77336288}"/>
                  </a:ext>
                </a:extLst>
              </p14:cNvPr>
              <p14:cNvContentPartPr/>
              <p14:nvPr/>
            </p14:nvContentPartPr>
            <p14:xfrm>
              <a:off x="9569268" y="1667492"/>
              <a:ext cx="108720" cy="1906200"/>
            </p14:xfrm>
          </p:contentPart>
        </mc:Choice>
        <mc:Fallback xmlns="">
          <p:pic>
            <p:nvPicPr>
              <p:cNvPr id="8" name="Ink 7">
                <a:extLst>
                  <a:ext uri="{FF2B5EF4-FFF2-40B4-BE49-F238E27FC236}">
                    <a16:creationId xmlns:a16="http://schemas.microsoft.com/office/drawing/2014/main" id="{897B1973-D7B0-FB42-827F-A68E77336288}"/>
                  </a:ext>
                </a:extLst>
              </p:cNvPr>
              <p:cNvPicPr/>
              <p:nvPr/>
            </p:nvPicPr>
            <p:blipFill>
              <a:blip r:embed="rId11"/>
              <a:stretch>
                <a:fillRect/>
              </a:stretch>
            </p:blipFill>
            <p:spPr>
              <a:xfrm>
                <a:off x="9551268" y="1649492"/>
                <a:ext cx="144360" cy="194184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9" name="Ink 8">
                <a:extLst>
                  <a:ext uri="{FF2B5EF4-FFF2-40B4-BE49-F238E27FC236}">
                    <a16:creationId xmlns:a16="http://schemas.microsoft.com/office/drawing/2014/main" id="{C2C744F6-E74E-E141-89A9-78BB5B1F05AC}"/>
                  </a:ext>
                </a:extLst>
              </p14:cNvPr>
              <p14:cNvContentPartPr/>
              <p14:nvPr/>
            </p14:nvContentPartPr>
            <p14:xfrm>
              <a:off x="9667908" y="1868372"/>
              <a:ext cx="102960" cy="1736640"/>
            </p14:xfrm>
          </p:contentPart>
        </mc:Choice>
        <mc:Fallback xmlns="">
          <p:pic>
            <p:nvPicPr>
              <p:cNvPr id="9" name="Ink 8">
                <a:extLst>
                  <a:ext uri="{FF2B5EF4-FFF2-40B4-BE49-F238E27FC236}">
                    <a16:creationId xmlns:a16="http://schemas.microsoft.com/office/drawing/2014/main" id="{C2C744F6-E74E-E141-89A9-78BB5B1F05AC}"/>
                  </a:ext>
                </a:extLst>
              </p:cNvPr>
              <p:cNvPicPr/>
              <p:nvPr/>
            </p:nvPicPr>
            <p:blipFill>
              <a:blip r:embed="rId13"/>
              <a:stretch>
                <a:fillRect/>
              </a:stretch>
            </p:blipFill>
            <p:spPr>
              <a:xfrm>
                <a:off x="9649908" y="1850372"/>
                <a:ext cx="138600" cy="177228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3" name="Ink 12">
                <a:extLst>
                  <a:ext uri="{FF2B5EF4-FFF2-40B4-BE49-F238E27FC236}">
                    <a16:creationId xmlns:a16="http://schemas.microsoft.com/office/drawing/2014/main" id="{2CFD22F6-41F4-1842-B4B0-71243459758F}"/>
                  </a:ext>
                </a:extLst>
              </p14:cNvPr>
              <p14:cNvContentPartPr/>
              <p14:nvPr/>
            </p14:nvContentPartPr>
            <p14:xfrm>
              <a:off x="9691304" y="1973154"/>
              <a:ext cx="52200" cy="641520"/>
            </p14:xfrm>
          </p:contentPart>
        </mc:Choice>
        <mc:Fallback xmlns="">
          <p:pic>
            <p:nvPicPr>
              <p:cNvPr id="13" name="Ink 12">
                <a:extLst>
                  <a:ext uri="{FF2B5EF4-FFF2-40B4-BE49-F238E27FC236}">
                    <a16:creationId xmlns:a16="http://schemas.microsoft.com/office/drawing/2014/main" id="{2CFD22F6-41F4-1842-B4B0-71243459758F}"/>
                  </a:ext>
                </a:extLst>
              </p:cNvPr>
              <p:cNvPicPr/>
              <p:nvPr/>
            </p:nvPicPr>
            <p:blipFill>
              <a:blip r:embed="rId15"/>
              <a:stretch>
                <a:fillRect/>
              </a:stretch>
            </p:blipFill>
            <p:spPr>
              <a:xfrm>
                <a:off x="9682304" y="1964154"/>
                <a:ext cx="69840" cy="65916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14" name="Ink 13">
                <a:extLst>
                  <a:ext uri="{FF2B5EF4-FFF2-40B4-BE49-F238E27FC236}">
                    <a16:creationId xmlns:a16="http://schemas.microsoft.com/office/drawing/2014/main" id="{323D8E11-673F-5D42-A6C6-E30C5A100294}"/>
                  </a:ext>
                </a:extLst>
              </p14:cNvPr>
              <p14:cNvContentPartPr/>
              <p14:nvPr/>
            </p14:nvContentPartPr>
            <p14:xfrm>
              <a:off x="9539381" y="3518341"/>
              <a:ext cx="257040" cy="429480"/>
            </p14:xfrm>
          </p:contentPart>
        </mc:Choice>
        <mc:Fallback xmlns="">
          <p:pic>
            <p:nvPicPr>
              <p:cNvPr id="14" name="Ink 13">
                <a:extLst>
                  <a:ext uri="{FF2B5EF4-FFF2-40B4-BE49-F238E27FC236}">
                    <a16:creationId xmlns:a16="http://schemas.microsoft.com/office/drawing/2014/main" id="{323D8E11-673F-5D42-A6C6-E30C5A100294}"/>
                  </a:ext>
                </a:extLst>
              </p:cNvPr>
              <p:cNvPicPr/>
              <p:nvPr/>
            </p:nvPicPr>
            <p:blipFill>
              <a:blip r:embed="rId17"/>
              <a:stretch>
                <a:fillRect/>
              </a:stretch>
            </p:blipFill>
            <p:spPr>
              <a:xfrm>
                <a:off x="9521381" y="3500341"/>
                <a:ext cx="292680" cy="46512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15" name="Ink 14">
                <a:extLst>
                  <a:ext uri="{FF2B5EF4-FFF2-40B4-BE49-F238E27FC236}">
                    <a16:creationId xmlns:a16="http://schemas.microsoft.com/office/drawing/2014/main" id="{C26A1424-2031-7E42-BF00-B2AC08EDFD66}"/>
                  </a:ext>
                </a:extLst>
              </p14:cNvPr>
              <p14:cNvContentPartPr/>
              <p14:nvPr/>
            </p14:nvContentPartPr>
            <p14:xfrm>
              <a:off x="9520301" y="3931621"/>
              <a:ext cx="201240" cy="39960"/>
            </p14:xfrm>
          </p:contentPart>
        </mc:Choice>
        <mc:Fallback xmlns="">
          <p:pic>
            <p:nvPicPr>
              <p:cNvPr id="15" name="Ink 14">
                <a:extLst>
                  <a:ext uri="{FF2B5EF4-FFF2-40B4-BE49-F238E27FC236}">
                    <a16:creationId xmlns:a16="http://schemas.microsoft.com/office/drawing/2014/main" id="{C26A1424-2031-7E42-BF00-B2AC08EDFD66}"/>
                  </a:ext>
                </a:extLst>
              </p:cNvPr>
              <p:cNvPicPr/>
              <p:nvPr/>
            </p:nvPicPr>
            <p:blipFill>
              <a:blip r:embed="rId19"/>
              <a:stretch>
                <a:fillRect/>
              </a:stretch>
            </p:blipFill>
            <p:spPr>
              <a:xfrm>
                <a:off x="9515981" y="3927301"/>
                <a:ext cx="209880" cy="4860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16" name="Ink 15">
                <a:extLst>
                  <a:ext uri="{FF2B5EF4-FFF2-40B4-BE49-F238E27FC236}">
                    <a16:creationId xmlns:a16="http://schemas.microsoft.com/office/drawing/2014/main" id="{DF9B09B0-ADAC-AE45-83EE-D4F061690E0A}"/>
                  </a:ext>
                </a:extLst>
              </p14:cNvPr>
              <p14:cNvContentPartPr/>
              <p14:nvPr/>
            </p14:nvContentPartPr>
            <p14:xfrm>
              <a:off x="9771221" y="3367861"/>
              <a:ext cx="60120" cy="607680"/>
            </p14:xfrm>
          </p:contentPart>
        </mc:Choice>
        <mc:Fallback xmlns="">
          <p:pic>
            <p:nvPicPr>
              <p:cNvPr id="16" name="Ink 15">
                <a:extLst>
                  <a:ext uri="{FF2B5EF4-FFF2-40B4-BE49-F238E27FC236}">
                    <a16:creationId xmlns:a16="http://schemas.microsoft.com/office/drawing/2014/main" id="{DF9B09B0-ADAC-AE45-83EE-D4F061690E0A}"/>
                  </a:ext>
                </a:extLst>
              </p:cNvPr>
              <p:cNvPicPr/>
              <p:nvPr/>
            </p:nvPicPr>
            <p:blipFill>
              <a:blip r:embed="rId21"/>
              <a:stretch>
                <a:fillRect/>
              </a:stretch>
            </p:blipFill>
            <p:spPr>
              <a:xfrm>
                <a:off x="9766901" y="3363541"/>
                <a:ext cx="68760" cy="61632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17" name="Ink 16">
                <a:extLst>
                  <a:ext uri="{FF2B5EF4-FFF2-40B4-BE49-F238E27FC236}">
                    <a16:creationId xmlns:a16="http://schemas.microsoft.com/office/drawing/2014/main" id="{F9A7802D-1883-2849-81F0-BB5E5C2FE455}"/>
                  </a:ext>
                </a:extLst>
              </p14:cNvPr>
              <p14:cNvContentPartPr/>
              <p14:nvPr/>
            </p14:nvContentPartPr>
            <p14:xfrm>
              <a:off x="9939387" y="1900513"/>
              <a:ext cx="360" cy="360"/>
            </p14:xfrm>
          </p:contentPart>
        </mc:Choice>
        <mc:Fallback xmlns="">
          <p:pic>
            <p:nvPicPr>
              <p:cNvPr id="17" name="Ink 16">
                <a:extLst>
                  <a:ext uri="{FF2B5EF4-FFF2-40B4-BE49-F238E27FC236}">
                    <a16:creationId xmlns:a16="http://schemas.microsoft.com/office/drawing/2014/main" id="{F9A7802D-1883-2849-81F0-BB5E5C2FE455}"/>
                  </a:ext>
                </a:extLst>
              </p:cNvPr>
              <p:cNvPicPr/>
              <p:nvPr/>
            </p:nvPicPr>
            <p:blipFill>
              <a:blip r:embed="rId23"/>
              <a:stretch>
                <a:fillRect/>
              </a:stretch>
            </p:blipFill>
            <p:spPr>
              <a:xfrm>
                <a:off x="9935067" y="1896193"/>
                <a:ext cx="9000" cy="9000"/>
              </a:xfrm>
              <a:prstGeom prst="rect">
                <a:avLst/>
              </a:prstGeom>
            </p:spPr>
          </p:pic>
        </mc:Fallback>
      </mc:AlternateContent>
      <p:sp>
        <p:nvSpPr>
          <p:cNvPr id="18" name="TextBox 17">
            <a:extLst>
              <a:ext uri="{FF2B5EF4-FFF2-40B4-BE49-F238E27FC236}">
                <a16:creationId xmlns:a16="http://schemas.microsoft.com/office/drawing/2014/main" id="{AF678BBB-90ED-0E47-BF51-2254C128DCB9}"/>
              </a:ext>
            </a:extLst>
          </p:cNvPr>
          <p:cNvSpPr txBox="1"/>
          <p:nvPr/>
        </p:nvSpPr>
        <p:spPr>
          <a:xfrm>
            <a:off x="9846234" y="1900554"/>
            <a:ext cx="1300036"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kumimoji="0" lang="en-US" sz="2400" b="1" i="0" u="none" strike="noStrike" cap="none" spc="0" normalizeH="0" baseline="0" dirty="0">
                <a:ln>
                  <a:noFill/>
                </a:ln>
                <a:solidFill>
                  <a:schemeClr val="accent6">
                    <a:lumMod val="50000"/>
                  </a:schemeClr>
                </a:solidFill>
                <a:effectLst/>
                <a:uFillTx/>
                <a:latin typeface="Chalkduster" panose="03050602040202020205" pitchFamily="66" charset="77"/>
                <a:sym typeface="Helvetica Neue"/>
              </a:rPr>
              <a:t>Elastic</a:t>
            </a:r>
          </a:p>
        </p:txBody>
      </p:sp>
    </p:spTree>
  </p:cSld>
  <p:clrMapOvr>
    <a:masterClrMapping/>
  </p:clrMapOvr>
  <mc:AlternateContent xmlns:mc="http://schemas.openxmlformats.org/markup-compatibility/2006" xmlns:p14="http://schemas.microsoft.com/office/powerpoint/2010/main">
    <mc:Choice Requires="p14">
      <p:transition spd="slow">
        <p14:flip dir="l"/>
      </p:transition>
    </mc:Choice>
    <mc:Fallback xmlns="" xmlns:m="http://schemas.openxmlformats.org/officeDocument/2006/math" xmlns:a14="http://schemas.microsoft.com/office/drawing/2010/main">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BC15988D-3318-E0BC-2A98-473B9F2AD3A8}"/>
              </a:ext>
            </a:extLst>
          </p:cNvPr>
          <p:cNvSpPr/>
          <p:nvPr/>
        </p:nvSpPr>
        <p:spPr>
          <a:xfrm>
            <a:off x="701040" y="3246120"/>
            <a:ext cx="11502009" cy="5371283"/>
          </a:xfrm>
          <a:prstGeom prst="rect">
            <a:avLst/>
          </a:prstGeom>
          <a:solidFill>
            <a:schemeClr val="bg1"/>
          </a:solidFill>
          <a:ln w="12700" cap="flat">
            <a:solidFill>
              <a:srgbClr val="FFFF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313" name="Time domain measurements"/>
          <p:cNvSpPr/>
          <p:nvPr/>
        </p:nvSpPr>
        <p:spPr>
          <a:xfrm>
            <a:off x="2048315" y="292243"/>
            <a:ext cx="8915917" cy="100250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8767" tIns="48767" rIns="48767" bIns="48767" anchor="ctr">
            <a:spAutoFit/>
          </a:bodyPr>
          <a:lstStyle>
            <a:lvl1pPr defTabSz="585216">
              <a:defRPr sz="5600" b="0">
                <a:solidFill>
                  <a:srgbClr val="FFFB00"/>
                </a:solidFill>
                <a:latin typeface="Chalkboard"/>
                <a:ea typeface="Chalkboard"/>
                <a:cs typeface="Chalkboard"/>
                <a:sym typeface="Chalkboard"/>
              </a:defRPr>
            </a:lvl1pPr>
          </a:lstStyle>
          <a:p>
            <a:r>
              <a:rPr dirty="0"/>
              <a:t>Time domain measurements</a:t>
            </a:r>
          </a:p>
        </p:txBody>
      </p:sp>
      <p:sp>
        <p:nvSpPr>
          <p:cNvPr id="315" name="Quasielastic scattering or relaxation processes are well studied in the time domain"/>
          <p:cNvSpPr/>
          <p:nvPr/>
        </p:nvSpPr>
        <p:spPr>
          <a:xfrm>
            <a:off x="970153" y="8617403"/>
            <a:ext cx="11232896" cy="100787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8767" tIns="48767" rIns="48767" bIns="48767" anchor="ctr">
            <a:spAutoFit/>
          </a:bodyPr>
          <a:lstStyle>
            <a:lvl1pPr defTabSz="585216">
              <a:defRPr sz="2800" b="0">
                <a:solidFill>
                  <a:srgbClr val="FFFB00"/>
                </a:solidFill>
                <a:latin typeface="Chalkboard"/>
                <a:ea typeface="Chalkboard"/>
                <a:cs typeface="Chalkboard"/>
                <a:sym typeface="Chalkboard"/>
              </a:defRPr>
            </a:lvl1pPr>
          </a:lstStyle>
          <a:p>
            <a:r>
              <a:rPr dirty="0" err="1"/>
              <a:t>Quasielastic</a:t>
            </a:r>
            <a:r>
              <a:rPr dirty="0"/>
              <a:t> scattering or relaxation processes are well studied in the time domain</a:t>
            </a:r>
          </a:p>
        </p:txBody>
      </p:sp>
      <p:pic>
        <p:nvPicPr>
          <p:cNvPr id="316" name="droppedImage.tiff" descr="droppedImage.tiff"/>
          <p:cNvPicPr>
            <a:picLocks noChangeAspect="1"/>
          </p:cNvPicPr>
          <p:nvPr/>
        </p:nvPicPr>
        <p:blipFill>
          <a:blip r:embed="rId3"/>
          <a:stretch>
            <a:fillRect/>
          </a:stretch>
        </p:blipFill>
        <p:spPr>
          <a:xfrm>
            <a:off x="3251200" y="1354328"/>
            <a:ext cx="6453633" cy="1089153"/>
          </a:xfrm>
          <a:prstGeom prst="rect">
            <a:avLst/>
          </a:prstGeom>
          <a:ln w="12700">
            <a:miter lim="400000"/>
          </a:ln>
        </p:spPr>
      </p:pic>
      <p:sp>
        <p:nvSpPr>
          <p:cNvPr id="13" name="Energy domain            Time domain">
            <a:extLst>
              <a:ext uri="{FF2B5EF4-FFF2-40B4-BE49-F238E27FC236}">
                <a16:creationId xmlns:a16="http://schemas.microsoft.com/office/drawing/2014/main" id="{B083AA62-20F4-3843-A590-5194ED5587E2}"/>
              </a:ext>
            </a:extLst>
          </p:cNvPr>
          <p:cNvSpPr/>
          <p:nvPr/>
        </p:nvSpPr>
        <p:spPr>
          <a:xfrm>
            <a:off x="1719649" y="2505742"/>
            <a:ext cx="9565502" cy="74481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8767" tIns="48767" rIns="48767" bIns="48767" anchor="ctr">
            <a:spAutoFit/>
          </a:bodyPr>
          <a:lstStyle/>
          <a:p>
            <a:pPr lvl="1" indent="0" defTabSz="585216">
              <a:defRPr sz="4200" b="0">
                <a:solidFill>
                  <a:srgbClr val="FFFB00"/>
                </a:solidFill>
                <a:latin typeface="Chalkboard"/>
                <a:ea typeface="Chalkboard"/>
                <a:cs typeface="Chalkboard"/>
                <a:sym typeface="Chalkboard"/>
              </a:defRPr>
            </a:pPr>
            <a:r>
              <a:rPr lang="en-US" dirty="0"/>
              <a:t>Energy </a:t>
            </a:r>
            <a:r>
              <a:rPr dirty="0"/>
              <a:t>domain </a:t>
            </a:r>
            <a:r>
              <a:rPr lang="en-US" dirty="0"/>
              <a:t>						Time </a:t>
            </a:r>
            <a:r>
              <a:rPr dirty="0"/>
              <a:t>domain</a:t>
            </a:r>
          </a:p>
        </p:txBody>
      </p:sp>
      <p:grpSp>
        <p:nvGrpSpPr>
          <p:cNvPr id="4" name="Group 21">
            <a:extLst>
              <a:ext uri="{FF2B5EF4-FFF2-40B4-BE49-F238E27FC236}">
                <a16:creationId xmlns:a16="http://schemas.microsoft.com/office/drawing/2014/main" id="{D908D078-735F-F50F-7C94-2B92CF858BD5}"/>
              </a:ext>
            </a:extLst>
          </p:cNvPr>
          <p:cNvGrpSpPr/>
          <p:nvPr/>
        </p:nvGrpSpPr>
        <p:grpSpPr>
          <a:xfrm>
            <a:off x="1426868" y="3476063"/>
            <a:ext cx="3842087" cy="2393302"/>
            <a:chOff x="184150" y="976313"/>
            <a:chExt cx="2710092" cy="1746504"/>
          </a:xfrm>
        </p:grpSpPr>
        <p:sp>
          <p:nvSpPr>
            <p:cNvPr id="8" name="Rectangle 7">
              <a:extLst>
                <a:ext uri="{FF2B5EF4-FFF2-40B4-BE49-F238E27FC236}">
                  <a16:creationId xmlns:a16="http://schemas.microsoft.com/office/drawing/2014/main" id="{A706FC89-64A8-6056-1F12-1103DE15F411}"/>
                </a:ext>
              </a:extLst>
            </p:cNvPr>
            <p:cNvSpPr>
              <a:spLocks noChangeAspect="1"/>
            </p:cNvSpPr>
            <p:nvPr/>
          </p:nvSpPr>
          <p:spPr>
            <a:xfrm>
              <a:off x="184150" y="976313"/>
              <a:ext cx="2710092" cy="1746504"/>
            </a:xfrm>
            <a:prstGeom prst="rect">
              <a:avLst/>
            </a:prstGeom>
            <a:solidFill>
              <a:srgbClr val="00206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6">
              <a:extLst>
                <a:ext uri="{FF2B5EF4-FFF2-40B4-BE49-F238E27FC236}">
                  <a16:creationId xmlns:a16="http://schemas.microsoft.com/office/drawing/2014/main" id="{01D745F6-4008-0045-CE85-E1CA1F4EE118}"/>
                </a:ext>
              </a:extLst>
            </p:cNvPr>
            <p:cNvPicPr>
              <a:picLocks noChangeAspect="1" noChangeArrowheads="1"/>
            </p:cNvPicPr>
            <p:nvPr/>
          </p:nvPicPr>
          <p:blipFill>
            <a:blip r:embed="rId4" cstate="print"/>
            <a:srcRect/>
            <a:stretch>
              <a:fillRect/>
            </a:stretch>
          </p:blipFill>
          <p:spPr bwMode="auto">
            <a:xfrm>
              <a:off x="184150" y="976313"/>
              <a:ext cx="2704624" cy="1744504"/>
            </a:xfrm>
            <a:prstGeom prst="rect">
              <a:avLst/>
            </a:prstGeom>
            <a:noFill/>
            <a:ln w="25400">
              <a:noFill/>
              <a:miter lim="800000"/>
              <a:headEnd/>
              <a:tailEnd/>
            </a:ln>
          </p:spPr>
        </p:pic>
      </p:grpSp>
      <p:grpSp>
        <p:nvGrpSpPr>
          <p:cNvPr id="10" name="Group 23">
            <a:extLst>
              <a:ext uri="{FF2B5EF4-FFF2-40B4-BE49-F238E27FC236}">
                <a16:creationId xmlns:a16="http://schemas.microsoft.com/office/drawing/2014/main" id="{E4E09BBD-BA78-B3C5-739B-BC7B47AAA506}"/>
              </a:ext>
            </a:extLst>
          </p:cNvPr>
          <p:cNvGrpSpPr/>
          <p:nvPr/>
        </p:nvGrpSpPr>
        <p:grpSpPr>
          <a:xfrm>
            <a:off x="7605102" y="3402504"/>
            <a:ext cx="4084938" cy="2390560"/>
            <a:chOff x="5403615" y="957263"/>
            <a:chExt cx="2885631" cy="1746504"/>
          </a:xfrm>
        </p:grpSpPr>
        <p:sp>
          <p:nvSpPr>
            <p:cNvPr id="11" name="Rectangle 10">
              <a:extLst>
                <a:ext uri="{FF2B5EF4-FFF2-40B4-BE49-F238E27FC236}">
                  <a16:creationId xmlns:a16="http://schemas.microsoft.com/office/drawing/2014/main" id="{A23803AD-C453-2670-CB90-92022D65C134}"/>
                </a:ext>
              </a:extLst>
            </p:cNvPr>
            <p:cNvSpPr>
              <a:spLocks noChangeAspect="1"/>
            </p:cNvSpPr>
            <p:nvPr/>
          </p:nvSpPr>
          <p:spPr>
            <a:xfrm>
              <a:off x="5407854" y="957263"/>
              <a:ext cx="2881392" cy="1746504"/>
            </a:xfrm>
            <a:prstGeom prst="rect">
              <a:avLst/>
            </a:prstGeom>
            <a:solidFill>
              <a:srgbClr val="00206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7">
              <a:extLst>
                <a:ext uri="{FF2B5EF4-FFF2-40B4-BE49-F238E27FC236}">
                  <a16:creationId xmlns:a16="http://schemas.microsoft.com/office/drawing/2014/main" id="{DBE467D1-B9C3-7EC4-4F67-E66DA84A163F}"/>
                </a:ext>
              </a:extLst>
            </p:cNvPr>
            <p:cNvPicPr>
              <a:picLocks noChangeAspect="1" noChangeArrowheads="1"/>
            </p:cNvPicPr>
            <p:nvPr/>
          </p:nvPicPr>
          <p:blipFill>
            <a:blip r:embed="rId5" cstate="print"/>
            <a:srcRect/>
            <a:stretch>
              <a:fillRect/>
            </a:stretch>
          </p:blipFill>
          <p:spPr bwMode="auto">
            <a:xfrm>
              <a:off x="5403615" y="957263"/>
              <a:ext cx="2885631" cy="1746504"/>
            </a:xfrm>
            <a:prstGeom prst="rect">
              <a:avLst/>
            </a:prstGeom>
            <a:noFill/>
            <a:ln w="9525">
              <a:noFill/>
              <a:miter lim="800000"/>
              <a:headEnd/>
              <a:tailEnd/>
            </a:ln>
          </p:spPr>
        </p:pic>
      </p:grpSp>
      <p:grpSp>
        <p:nvGrpSpPr>
          <p:cNvPr id="14" name="Group 17">
            <a:extLst>
              <a:ext uri="{FF2B5EF4-FFF2-40B4-BE49-F238E27FC236}">
                <a16:creationId xmlns:a16="http://schemas.microsoft.com/office/drawing/2014/main" id="{3E87A3C8-3725-27A7-1413-FE238C76F0AC}"/>
              </a:ext>
            </a:extLst>
          </p:cNvPr>
          <p:cNvGrpSpPr/>
          <p:nvPr/>
        </p:nvGrpSpPr>
        <p:grpSpPr>
          <a:xfrm>
            <a:off x="1426868" y="6045363"/>
            <a:ext cx="3816642" cy="2393302"/>
            <a:chOff x="157163" y="3702050"/>
            <a:chExt cx="2692144" cy="1746504"/>
          </a:xfrm>
        </p:grpSpPr>
        <p:sp>
          <p:nvSpPr>
            <p:cNvPr id="15" name="Rectangle 14">
              <a:extLst>
                <a:ext uri="{FF2B5EF4-FFF2-40B4-BE49-F238E27FC236}">
                  <a16:creationId xmlns:a16="http://schemas.microsoft.com/office/drawing/2014/main" id="{65AEA225-069B-B136-98C6-337BCDC8BAF0}"/>
                </a:ext>
              </a:extLst>
            </p:cNvPr>
            <p:cNvSpPr/>
            <p:nvPr/>
          </p:nvSpPr>
          <p:spPr>
            <a:xfrm>
              <a:off x="157163" y="3702050"/>
              <a:ext cx="2688336" cy="1746504"/>
            </a:xfrm>
            <a:prstGeom prst="rect">
              <a:avLst/>
            </a:prstGeom>
            <a:solidFill>
              <a:srgbClr val="00206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8">
              <a:extLst>
                <a:ext uri="{FF2B5EF4-FFF2-40B4-BE49-F238E27FC236}">
                  <a16:creationId xmlns:a16="http://schemas.microsoft.com/office/drawing/2014/main" id="{986E1AB7-70D7-8BEA-94B1-16066E9A29D7}"/>
                </a:ext>
              </a:extLst>
            </p:cNvPr>
            <p:cNvPicPr>
              <a:picLocks noChangeAspect="1" noChangeArrowheads="1"/>
            </p:cNvPicPr>
            <p:nvPr/>
          </p:nvPicPr>
          <p:blipFill>
            <a:blip r:embed="rId6" cstate="print"/>
            <a:srcRect/>
            <a:stretch>
              <a:fillRect/>
            </a:stretch>
          </p:blipFill>
          <p:spPr bwMode="auto">
            <a:xfrm>
              <a:off x="157163" y="3702050"/>
              <a:ext cx="2692144" cy="1746504"/>
            </a:xfrm>
            <a:prstGeom prst="rect">
              <a:avLst/>
            </a:prstGeom>
            <a:noFill/>
            <a:ln w="25400">
              <a:noFill/>
              <a:miter lim="800000"/>
              <a:headEnd/>
              <a:tailEnd/>
            </a:ln>
          </p:spPr>
        </p:pic>
      </p:grpSp>
      <p:grpSp>
        <p:nvGrpSpPr>
          <p:cNvPr id="18" name="Group 18">
            <a:extLst>
              <a:ext uri="{FF2B5EF4-FFF2-40B4-BE49-F238E27FC236}">
                <a16:creationId xmlns:a16="http://schemas.microsoft.com/office/drawing/2014/main" id="{3D7D7312-DD09-5471-92DE-92D0619C815A}"/>
              </a:ext>
            </a:extLst>
          </p:cNvPr>
          <p:cNvGrpSpPr/>
          <p:nvPr/>
        </p:nvGrpSpPr>
        <p:grpSpPr>
          <a:xfrm>
            <a:off x="7605102" y="6045363"/>
            <a:ext cx="4090802" cy="2393302"/>
            <a:chOff x="4986338" y="3640138"/>
            <a:chExt cx="2885528" cy="1746504"/>
          </a:xfrm>
        </p:grpSpPr>
        <p:sp>
          <p:nvSpPr>
            <p:cNvPr id="19" name="Rectangle 18">
              <a:extLst>
                <a:ext uri="{FF2B5EF4-FFF2-40B4-BE49-F238E27FC236}">
                  <a16:creationId xmlns:a16="http://schemas.microsoft.com/office/drawing/2014/main" id="{FB257A7B-2E23-80FE-D31D-65F7BC819DC9}"/>
                </a:ext>
              </a:extLst>
            </p:cNvPr>
            <p:cNvSpPr>
              <a:spLocks noChangeAspect="1"/>
            </p:cNvSpPr>
            <p:nvPr/>
          </p:nvSpPr>
          <p:spPr>
            <a:xfrm>
              <a:off x="4986338" y="3640138"/>
              <a:ext cx="2881392" cy="1746504"/>
            </a:xfrm>
            <a:prstGeom prst="rect">
              <a:avLst/>
            </a:prstGeom>
            <a:solidFill>
              <a:srgbClr val="00206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9">
              <a:extLst>
                <a:ext uri="{FF2B5EF4-FFF2-40B4-BE49-F238E27FC236}">
                  <a16:creationId xmlns:a16="http://schemas.microsoft.com/office/drawing/2014/main" id="{189A4753-9027-CAEA-2C92-5C5750DA0B98}"/>
                </a:ext>
              </a:extLst>
            </p:cNvPr>
            <p:cNvPicPr>
              <a:picLocks noChangeAspect="1" noChangeArrowheads="1"/>
            </p:cNvPicPr>
            <p:nvPr/>
          </p:nvPicPr>
          <p:blipFill>
            <a:blip r:embed="rId7" cstate="print"/>
            <a:srcRect/>
            <a:stretch>
              <a:fillRect/>
            </a:stretch>
          </p:blipFill>
          <p:spPr bwMode="auto">
            <a:xfrm>
              <a:off x="4986338" y="3640138"/>
              <a:ext cx="2885528" cy="1746504"/>
            </a:xfrm>
            <a:prstGeom prst="rect">
              <a:avLst/>
            </a:prstGeom>
            <a:noFill/>
            <a:ln w="9525">
              <a:noFill/>
              <a:miter lim="800000"/>
              <a:headEnd/>
              <a:tailEnd/>
            </a:ln>
          </p:spPr>
        </p:pic>
      </p:grpSp>
      <p:grpSp>
        <p:nvGrpSpPr>
          <p:cNvPr id="21" name="Group 19">
            <a:extLst>
              <a:ext uri="{FF2B5EF4-FFF2-40B4-BE49-F238E27FC236}">
                <a16:creationId xmlns:a16="http://schemas.microsoft.com/office/drawing/2014/main" id="{21B3FA9A-68B5-FDBD-FF95-54E355FA6852}"/>
              </a:ext>
            </a:extLst>
          </p:cNvPr>
          <p:cNvGrpSpPr/>
          <p:nvPr/>
        </p:nvGrpSpPr>
        <p:grpSpPr>
          <a:xfrm>
            <a:off x="5674439" y="6313314"/>
            <a:ext cx="1411122" cy="891919"/>
            <a:chOff x="3905250" y="4124325"/>
            <a:chExt cx="995363" cy="650875"/>
          </a:xfrm>
        </p:grpSpPr>
        <p:sp>
          <p:nvSpPr>
            <p:cNvPr id="22" name="Line 13">
              <a:extLst>
                <a:ext uri="{FF2B5EF4-FFF2-40B4-BE49-F238E27FC236}">
                  <a16:creationId xmlns:a16="http://schemas.microsoft.com/office/drawing/2014/main" id="{AEF7D328-9675-BD38-BC69-4BD2AAAC87D5}"/>
                </a:ext>
              </a:extLst>
            </p:cNvPr>
            <p:cNvSpPr>
              <a:spLocks noChangeShapeType="1"/>
            </p:cNvSpPr>
            <p:nvPr/>
          </p:nvSpPr>
          <p:spPr bwMode="auto">
            <a:xfrm>
              <a:off x="3905250" y="4775200"/>
              <a:ext cx="995363" cy="0"/>
            </a:xfrm>
            <a:prstGeom prst="line">
              <a:avLst/>
            </a:prstGeom>
            <a:noFill/>
            <a:ln w="127000">
              <a:solidFill>
                <a:schemeClr val="tx1"/>
              </a:solidFill>
              <a:round/>
              <a:headEnd type="stealth" w="med" len="med"/>
              <a:tailEnd type="stealth" w="med" len="med"/>
            </a:ln>
          </p:spPr>
          <p:txBody>
            <a:bodyPr wrap="none" anchor="ctr"/>
            <a:lstStyle/>
            <a:p>
              <a:endParaRPr lang="en-US"/>
            </a:p>
          </p:txBody>
        </p:sp>
        <p:sp>
          <p:nvSpPr>
            <p:cNvPr id="23" name="Rectangle 15">
              <a:extLst>
                <a:ext uri="{FF2B5EF4-FFF2-40B4-BE49-F238E27FC236}">
                  <a16:creationId xmlns:a16="http://schemas.microsoft.com/office/drawing/2014/main" id="{F5927661-4458-B5FA-F96B-C281ABA788E0}"/>
                </a:ext>
              </a:extLst>
            </p:cNvPr>
            <p:cNvSpPr>
              <a:spLocks noChangeArrowheads="1"/>
            </p:cNvSpPr>
            <p:nvPr/>
          </p:nvSpPr>
          <p:spPr bwMode="auto">
            <a:xfrm>
              <a:off x="4198393" y="4124325"/>
              <a:ext cx="493216" cy="471658"/>
            </a:xfrm>
            <a:prstGeom prst="rect">
              <a:avLst/>
            </a:prstGeom>
            <a:noFill/>
            <a:ln w="9525">
              <a:noFill/>
              <a:miter lim="800000"/>
              <a:headEnd/>
              <a:tailEnd/>
            </a:ln>
          </p:spPr>
          <p:txBody>
            <a:bodyPr wrap="none">
              <a:spAutoFit/>
            </a:bodyPr>
            <a:lstStyle/>
            <a:p>
              <a:r>
                <a:rPr lang="en-US" altLang="ja-JP" sz="3600" dirty="0">
                  <a:latin typeface="Chalkboard" charset="0"/>
                </a:rPr>
                <a:t>FT</a:t>
              </a:r>
            </a:p>
          </p:txBody>
        </p:sp>
      </p:grpSp>
      <p:grpSp>
        <p:nvGrpSpPr>
          <p:cNvPr id="24" name="Group 25">
            <a:extLst>
              <a:ext uri="{FF2B5EF4-FFF2-40B4-BE49-F238E27FC236}">
                <a16:creationId xmlns:a16="http://schemas.microsoft.com/office/drawing/2014/main" id="{6E31C193-0A92-5484-C824-0B0FF81E5875}"/>
              </a:ext>
            </a:extLst>
          </p:cNvPr>
          <p:cNvGrpSpPr/>
          <p:nvPr/>
        </p:nvGrpSpPr>
        <p:grpSpPr>
          <a:xfrm>
            <a:off x="5669327" y="3758766"/>
            <a:ext cx="1411122" cy="891919"/>
            <a:chOff x="3905250" y="4124325"/>
            <a:chExt cx="995363" cy="650875"/>
          </a:xfrm>
        </p:grpSpPr>
        <p:sp>
          <p:nvSpPr>
            <p:cNvPr id="25" name="Line 13">
              <a:extLst>
                <a:ext uri="{FF2B5EF4-FFF2-40B4-BE49-F238E27FC236}">
                  <a16:creationId xmlns:a16="http://schemas.microsoft.com/office/drawing/2014/main" id="{1539667C-AE87-A6F4-8C16-663B02DCDBB3}"/>
                </a:ext>
              </a:extLst>
            </p:cNvPr>
            <p:cNvSpPr>
              <a:spLocks noChangeShapeType="1"/>
            </p:cNvSpPr>
            <p:nvPr/>
          </p:nvSpPr>
          <p:spPr bwMode="auto">
            <a:xfrm>
              <a:off x="3905250" y="4775200"/>
              <a:ext cx="995363" cy="0"/>
            </a:xfrm>
            <a:prstGeom prst="line">
              <a:avLst/>
            </a:prstGeom>
            <a:noFill/>
            <a:ln w="127000">
              <a:solidFill>
                <a:schemeClr val="tx1"/>
              </a:solidFill>
              <a:round/>
              <a:headEnd type="stealth" w="med" len="med"/>
              <a:tailEnd type="stealth" w="med" len="med"/>
            </a:ln>
          </p:spPr>
          <p:txBody>
            <a:bodyPr wrap="none" anchor="ctr"/>
            <a:lstStyle/>
            <a:p>
              <a:endParaRPr lang="en-US"/>
            </a:p>
          </p:txBody>
        </p:sp>
        <p:sp>
          <p:nvSpPr>
            <p:cNvPr id="26" name="Rectangle 15">
              <a:extLst>
                <a:ext uri="{FF2B5EF4-FFF2-40B4-BE49-F238E27FC236}">
                  <a16:creationId xmlns:a16="http://schemas.microsoft.com/office/drawing/2014/main" id="{BD238907-D090-72C0-FB9E-9FB44F384BCC}"/>
                </a:ext>
              </a:extLst>
            </p:cNvPr>
            <p:cNvSpPr>
              <a:spLocks noChangeArrowheads="1"/>
            </p:cNvSpPr>
            <p:nvPr/>
          </p:nvSpPr>
          <p:spPr bwMode="auto">
            <a:xfrm>
              <a:off x="4198393" y="4124325"/>
              <a:ext cx="493216" cy="471658"/>
            </a:xfrm>
            <a:prstGeom prst="rect">
              <a:avLst/>
            </a:prstGeom>
            <a:noFill/>
            <a:ln w="9525">
              <a:noFill/>
              <a:miter lim="800000"/>
              <a:headEnd/>
              <a:tailEnd/>
            </a:ln>
          </p:spPr>
          <p:txBody>
            <a:bodyPr wrap="none">
              <a:spAutoFit/>
            </a:bodyPr>
            <a:lstStyle/>
            <a:p>
              <a:r>
                <a:rPr lang="en-US" altLang="ja-JP" sz="3600" dirty="0">
                  <a:latin typeface="Chalkboard" charset="0"/>
                </a:rPr>
                <a:t>FT</a:t>
              </a:r>
            </a:p>
          </p:txBody>
        </p:sp>
      </p:grpSp>
      <p:grpSp>
        <p:nvGrpSpPr>
          <p:cNvPr id="27" name="Group 31">
            <a:extLst>
              <a:ext uri="{FF2B5EF4-FFF2-40B4-BE49-F238E27FC236}">
                <a16:creationId xmlns:a16="http://schemas.microsoft.com/office/drawing/2014/main" id="{8B8E3824-F65B-0560-5628-7FD5C2CC6311}"/>
              </a:ext>
            </a:extLst>
          </p:cNvPr>
          <p:cNvGrpSpPr/>
          <p:nvPr/>
        </p:nvGrpSpPr>
        <p:grpSpPr>
          <a:xfrm flipV="1">
            <a:off x="8307010" y="3735501"/>
            <a:ext cx="3112253" cy="627427"/>
            <a:chOff x="-1826343" y="2214716"/>
            <a:chExt cx="2743200" cy="0"/>
          </a:xfrm>
        </p:grpSpPr>
        <p:cxnSp>
          <p:nvCxnSpPr>
            <p:cNvPr id="28" name="Straight Connector 27">
              <a:extLst>
                <a:ext uri="{FF2B5EF4-FFF2-40B4-BE49-F238E27FC236}">
                  <a16:creationId xmlns:a16="http://schemas.microsoft.com/office/drawing/2014/main" id="{6494EA7A-66B7-206C-B289-EF57A8A9E178}"/>
                </a:ext>
              </a:extLst>
            </p:cNvPr>
            <p:cNvCxnSpPr/>
            <p:nvPr/>
          </p:nvCxnSpPr>
          <p:spPr>
            <a:xfrm rot="1800000">
              <a:off x="-1826343" y="2214716"/>
              <a:ext cx="2743200"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E81F0D0A-FFEF-DB9B-94C4-1D3E790B87C8}"/>
                </a:ext>
              </a:extLst>
            </p:cNvPr>
            <p:cNvCxnSpPr/>
            <p:nvPr/>
          </p:nvCxnSpPr>
          <p:spPr>
            <a:xfrm rot="19800000" flipV="1">
              <a:off x="-1826343" y="2214716"/>
              <a:ext cx="2743200"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1AA0A1-B685-8372-D272-2A9DE0552684}"/>
            </a:ext>
          </a:extLst>
        </p:cNvPr>
        <p:cNvGrpSpPr/>
        <p:nvPr/>
      </p:nvGrpSpPr>
      <p:grpSpPr>
        <a:xfrm>
          <a:off x="0" y="0"/>
          <a:ext cx="0" cy="0"/>
          <a:chOff x="0" y="0"/>
          <a:chExt cx="0" cy="0"/>
        </a:xfrm>
      </p:grpSpPr>
      <p:grpSp>
        <p:nvGrpSpPr>
          <p:cNvPr id="23" name="Group 22">
            <a:extLst>
              <a:ext uri="{FF2B5EF4-FFF2-40B4-BE49-F238E27FC236}">
                <a16:creationId xmlns:a16="http://schemas.microsoft.com/office/drawing/2014/main" id="{94A405D9-3972-07C0-4D59-7174F3358951}"/>
              </a:ext>
            </a:extLst>
          </p:cNvPr>
          <p:cNvGrpSpPr/>
          <p:nvPr/>
        </p:nvGrpSpPr>
        <p:grpSpPr>
          <a:xfrm>
            <a:off x="6000577" y="3078480"/>
            <a:ext cx="6704744" cy="4261017"/>
            <a:chOff x="6000577" y="3078480"/>
            <a:chExt cx="6704744" cy="4261017"/>
          </a:xfrm>
        </p:grpSpPr>
        <p:sp>
          <p:nvSpPr>
            <p:cNvPr id="14" name="Rectangle 13">
              <a:extLst>
                <a:ext uri="{FF2B5EF4-FFF2-40B4-BE49-F238E27FC236}">
                  <a16:creationId xmlns:a16="http://schemas.microsoft.com/office/drawing/2014/main" id="{33138086-CDBA-6030-BD67-E6620F02E91C}"/>
                </a:ext>
              </a:extLst>
            </p:cNvPr>
            <p:cNvSpPr/>
            <p:nvPr/>
          </p:nvSpPr>
          <p:spPr>
            <a:xfrm>
              <a:off x="6000577" y="3078480"/>
              <a:ext cx="6704744" cy="4261017"/>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a:ln>
                  <a:noFill/>
                </a:ln>
                <a:solidFill>
                  <a:srgbClr val="FFFFFF"/>
                </a:solidFill>
                <a:effectLst/>
                <a:uFillTx/>
                <a:latin typeface="+mn-lt"/>
                <a:ea typeface="+mn-ea"/>
                <a:cs typeface="+mn-cs"/>
                <a:sym typeface="Helvetica Neue Medium"/>
              </a:endParaRPr>
            </a:p>
          </p:txBody>
        </p:sp>
        <p:pic>
          <p:nvPicPr>
            <p:cNvPr id="9" name="Picture 8" descr="Diagram&#10;&#10;AI-generated content may be incorrect.">
              <a:extLst>
                <a:ext uri="{FF2B5EF4-FFF2-40B4-BE49-F238E27FC236}">
                  <a16:creationId xmlns:a16="http://schemas.microsoft.com/office/drawing/2014/main" id="{FD07DFD8-9C34-51D8-4649-B05410C7EA0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98597" y="3356457"/>
              <a:ext cx="6106724" cy="3718207"/>
            </a:xfrm>
            <a:prstGeom prst="rect">
              <a:avLst/>
            </a:prstGeom>
          </p:spPr>
        </p:pic>
        <p:sp>
          <p:nvSpPr>
            <p:cNvPr id="21" name="Freeform 20">
              <a:extLst>
                <a:ext uri="{FF2B5EF4-FFF2-40B4-BE49-F238E27FC236}">
                  <a16:creationId xmlns:a16="http://schemas.microsoft.com/office/drawing/2014/main" id="{C629B21E-0EAD-ED4C-23C0-F1D7415F1C5A}"/>
                </a:ext>
              </a:extLst>
            </p:cNvPr>
            <p:cNvSpPr/>
            <p:nvPr/>
          </p:nvSpPr>
          <p:spPr>
            <a:xfrm>
              <a:off x="7128164" y="4739960"/>
              <a:ext cx="1454727" cy="1976391"/>
            </a:xfrm>
            <a:custGeom>
              <a:avLst/>
              <a:gdLst>
                <a:gd name="csX0" fmla="*/ 0 w 1600200"/>
                <a:gd name="csY0" fmla="*/ 0 h 2102788"/>
                <a:gd name="csX1" fmla="*/ 561109 w 1600200"/>
                <a:gd name="csY1" fmla="*/ 810491 h 2102788"/>
                <a:gd name="csX2" fmla="*/ 1163781 w 1600200"/>
                <a:gd name="csY2" fmla="*/ 1995054 h 2102788"/>
                <a:gd name="csX3" fmla="*/ 1475509 w 1600200"/>
                <a:gd name="csY3" fmla="*/ 2057400 h 2102788"/>
                <a:gd name="csX4" fmla="*/ 1600200 w 1600200"/>
                <a:gd name="csY4" fmla="*/ 2078181 h 2102788"/>
              </a:gdLst>
              <a:ahLst/>
              <a:cxnLst>
                <a:cxn ang="0">
                  <a:pos x="csX0" y="csY0"/>
                </a:cxn>
                <a:cxn ang="0">
                  <a:pos x="csX1" y="csY1"/>
                </a:cxn>
                <a:cxn ang="0">
                  <a:pos x="csX2" y="csY2"/>
                </a:cxn>
                <a:cxn ang="0">
                  <a:pos x="csX3" y="csY3"/>
                </a:cxn>
                <a:cxn ang="0">
                  <a:pos x="csX4" y="csY4"/>
                </a:cxn>
              </a:cxnLst>
              <a:rect l="l" t="t" r="r" b="b"/>
              <a:pathLst>
                <a:path w="1600200" h="2102788">
                  <a:moveTo>
                    <a:pt x="0" y="0"/>
                  </a:moveTo>
                  <a:cubicBezTo>
                    <a:pt x="183572" y="238991"/>
                    <a:pt x="367145" y="477982"/>
                    <a:pt x="561109" y="810491"/>
                  </a:cubicBezTo>
                  <a:cubicBezTo>
                    <a:pt x="755073" y="1143000"/>
                    <a:pt x="1011381" y="1787236"/>
                    <a:pt x="1163781" y="1995054"/>
                  </a:cubicBezTo>
                  <a:cubicBezTo>
                    <a:pt x="1316181" y="2202872"/>
                    <a:pt x="1402772" y="2043545"/>
                    <a:pt x="1475509" y="2057400"/>
                  </a:cubicBezTo>
                  <a:cubicBezTo>
                    <a:pt x="1548246" y="2071255"/>
                    <a:pt x="1574223" y="2074718"/>
                    <a:pt x="1600200" y="2078181"/>
                  </a:cubicBezTo>
                </a:path>
              </a:pathLst>
            </a:custGeom>
            <a:noFill/>
            <a:ln w="25400" cap="flat">
              <a:solidFill>
                <a:schemeClr val="tx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en-US" sz="1800" b="0" i="0" u="none" strike="noStrike" cap="none" spc="0" normalizeH="0" baseline="0" dirty="0">
                <a:ln>
                  <a:noFill/>
                </a:ln>
                <a:solidFill>
                  <a:srgbClr val="000000"/>
                </a:solidFill>
                <a:effectLst/>
                <a:highlight>
                  <a:srgbClr val="000000"/>
                </a:highlight>
                <a:uFillTx/>
              </a:endParaRPr>
            </a:p>
          </p:txBody>
        </p:sp>
        <p:sp>
          <p:nvSpPr>
            <p:cNvPr id="22" name="Freeform 21">
              <a:extLst>
                <a:ext uri="{FF2B5EF4-FFF2-40B4-BE49-F238E27FC236}">
                  <a16:creationId xmlns:a16="http://schemas.microsoft.com/office/drawing/2014/main" id="{16B61B82-C1A8-ABEB-0BFC-D510B6432F75}"/>
                </a:ext>
              </a:extLst>
            </p:cNvPr>
            <p:cNvSpPr/>
            <p:nvPr/>
          </p:nvSpPr>
          <p:spPr>
            <a:xfrm>
              <a:off x="7112430" y="5561802"/>
              <a:ext cx="888570" cy="1154549"/>
            </a:xfrm>
            <a:custGeom>
              <a:avLst/>
              <a:gdLst>
                <a:gd name="csX0" fmla="*/ 0 w 1600200"/>
                <a:gd name="csY0" fmla="*/ 0 h 2102788"/>
                <a:gd name="csX1" fmla="*/ 561109 w 1600200"/>
                <a:gd name="csY1" fmla="*/ 810491 h 2102788"/>
                <a:gd name="csX2" fmla="*/ 1163781 w 1600200"/>
                <a:gd name="csY2" fmla="*/ 1995054 h 2102788"/>
                <a:gd name="csX3" fmla="*/ 1475509 w 1600200"/>
                <a:gd name="csY3" fmla="*/ 2057400 h 2102788"/>
                <a:gd name="csX4" fmla="*/ 1600200 w 1600200"/>
                <a:gd name="csY4" fmla="*/ 2078181 h 2102788"/>
              </a:gdLst>
              <a:ahLst/>
              <a:cxnLst>
                <a:cxn ang="0">
                  <a:pos x="csX0" y="csY0"/>
                </a:cxn>
                <a:cxn ang="0">
                  <a:pos x="csX1" y="csY1"/>
                </a:cxn>
                <a:cxn ang="0">
                  <a:pos x="csX2" y="csY2"/>
                </a:cxn>
                <a:cxn ang="0">
                  <a:pos x="csX3" y="csY3"/>
                </a:cxn>
                <a:cxn ang="0">
                  <a:pos x="csX4" y="csY4"/>
                </a:cxn>
              </a:cxnLst>
              <a:rect l="l" t="t" r="r" b="b"/>
              <a:pathLst>
                <a:path w="1600200" h="2102788">
                  <a:moveTo>
                    <a:pt x="0" y="0"/>
                  </a:moveTo>
                  <a:cubicBezTo>
                    <a:pt x="183572" y="238991"/>
                    <a:pt x="367145" y="477982"/>
                    <a:pt x="561109" y="810491"/>
                  </a:cubicBezTo>
                  <a:cubicBezTo>
                    <a:pt x="755073" y="1143000"/>
                    <a:pt x="1011381" y="1787236"/>
                    <a:pt x="1163781" y="1995054"/>
                  </a:cubicBezTo>
                  <a:cubicBezTo>
                    <a:pt x="1316181" y="2202872"/>
                    <a:pt x="1402772" y="2043545"/>
                    <a:pt x="1475509" y="2057400"/>
                  </a:cubicBezTo>
                  <a:cubicBezTo>
                    <a:pt x="1548246" y="2071255"/>
                    <a:pt x="1574223" y="2074718"/>
                    <a:pt x="1600200" y="2078181"/>
                  </a:cubicBezTo>
                </a:path>
              </a:pathLst>
            </a:custGeom>
            <a:noFill/>
            <a:ln w="25400" cap="flat">
              <a:solidFill>
                <a:schemeClr val="tx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en-US" sz="1800" b="0" i="0" u="none" strike="noStrike" cap="none" spc="0" normalizeH="0" baseline="0" dirty="0">
                <a:ln>
                  <a:noFill/>
                </a:ln>
                <a:solidFill>
                  <a:srgbClr val="000000"/>
                </a:solidFill>
                <a:effectLst/>
                <a:highlight>
                  <a:srgbClr val="000000"/>
                </a:highlight>
                <a:uFillTx/>
              </a:endParaRPr>
            </a:p>
          </p:txBody>
        </p:sp>
      </p:grpSp>
      <p:sp>
        <p:nvSpPr>
          <p:cNvPr id="321" name="Time domain measurements">
            <a:extLst>
              <a:ext uri="{FF2B5EF4-FFF2-40B4-BE49-F238E27FC236}">
                <a16:creationId xmlns:a16="http://schemas.microsoft.com/office/drawing/2014/main" id="{9B02F492-6DB9-29EF-6468-B475D1BED6D9}"/>
              </a:ext>
            </a:extLst>
          </p:cNvPr>
          <p:cNvSpPr/>
          <p:nvPr/>
        </p:nvSpPr>
        <p:spPr>
          <a:xfrm>
            <a:off x="1671276" y="389565"/>
            <a:ext cx="9670017" cy="96026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8767" tIns="48767" rIns="48767" bIns="48767" anchor="ctr">
            <a:spAutoFit/>
          </a:bodyPr>
          <a:lstStyle>
            <a:lvl1pPr defTabSz="585216">
              <a:defRPr sz="5600" b="0">
                <a:solidFill>
                  <a:srgbClr val="FFFB00"/>
                </a:solidFill>
                <a:latin typeface="Chalkboard"/>
                <a:ea typeface="Chalkboard"/>
                <a:cs typeface="Chalkboard"/>
                <a:sym typeface="Chalkboard"/>
              </a:defRPr>
            </a:lvl1pPr>
          </a:lstStyle>
          <a:p>
            <a:r>
              <a:rPr lang="en-US" dirty="0"/>
              <a:t>How can we do better? TIME</a:t>
            </a:r>
            <a:endParaRPr dirty="0"/>
          </a:p>
        </p:txBody>
      </p:sp>
      <p:grpSp>
        <p:nvGrpSpPr>
          <p:cNvPr id="3" name="Group 2">
            <a:extLst>
              <a:ext uri="{FF2B5EF4-FFF2-40B4-BE49-F238E27FC236}">
                <a16:creationId xmlns:a16="http://schemas.microsoft.com/office/drawing/2014/main" id="{0BA67810-A91E-B79D-7456-C0567236F24F}"/>
              </a:ext>
            </a:extLst>
          </p:cNvPr>
          <p:cNvGrpSpPr/>
          <p:nvPr/>
        </p:nvGrpSpPr>
        <p:grpSpPr>
          <a:xfrm>
            <a:off x="228600" y="3078480"/>
            <a:ext cx="5485438" cy="4261017"/>
            <a:chOff x="228600" y="3840837"/>
            <a:chExt cx="4572000" cy="3498660"/>
          </a:xfrm>
        </p:grpSpPr>
        <p:pic>
          <p:nvPicPr>
            <p:cNvPr id="4" name="Picture 3">
              <a:extLst>
                <a:ext uri="{FF2B5EF4-FFF2-40B4-BE49-F238E27FC236}">
                  <a16:creationId xmlns:a16="http://schemas.microsoft.com/office/drawing/2014/main" id="{DEB21481-47A8-FC7D-2A05-CE3855B2DF57}"/>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228600" y="3840837"/>
              <a:ext cx="4572000" cy="3498660"/>
            </a:xfrm>
            <a:prstGeom prst="rect">
              <a:avLst/>
            </a:prstGeom>
          </p:spPr>
        </p:pic>
        <p:cxnSp>
          <p:nvCxnSpPr>
            <p:cNvPr id="5" name="Straight Arrow Connector 4">
              <a:extLst>
                <a:ext uri="{FF2B5EF4-FFF2-40B4-BE49-F238E27FC236}">
                  <a16:creationId xmlns:a16="http://schemas.microsoft.com/office/drawing/2014/main" id="{EB37FAA5-6C9F-808E-7F63-444AB219325A}"/>
                </a:ext>
              </a:extLst>
            </p:cNvPr>
            <p:cNvCxnSpPr>
              <a:cxnSpLocks/>
            </p:cNvCxnSpPr>
            <p:nvPr/>
          </p:nvCxnSpPr>
          <p:spPr>
            <a:xfrm flipH="1">
              <a:off x="2941320" y="5651015"/>
              <a:ext cx="647597" cy="673585"/>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A48C06D5-FB7C-1627-3E39-7BE4464863A3}"/>
                </a:ext>
              </a:extLst>
            </p:cNvPr>
            <p:cNvSpPr/>
            <p:nvPr/>
          </p:nvSpPr>
          <p:spPr>
            <a:xfrm>
              <a:off x="3246120" y="4069080"/>
              <a:ext cx="1295400" cy="609600"/>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grpSp>
      <p:sp>
        <p:nvSpPr>
          <p:cNvPr id="10" name="TextBox 9">
            <a:extLst>
              <a:ext uri="{FF2B5EF4-FFF2-40B4-BE49-F238E27FC236}">
                <a16:creationId xmlns:a16="http://schemas.microsoft.com/office/drawing/2014/main" id="{0F943A96-3BC3-6F20-3E26-54BBB9FF5426}"/>
              </a:ext>
            </a:extLst>
          </p:cNvPr>
          <p:cNvSpPr txBox="1"/>
          <p:nvPr/>
        </p:nvSpPr>
        <p:spPr>
          <a:xfrm>
            <a:off x="1070959" y="1923830"/>
            <a:ext cx="3800719" cy="10874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kumimoji="0" lang="en-US" sz="3200" b="0" i="0" u="none" strike="noStrike" cap="none" spc="0" normalizeH="0" baseline="0" dirty="0">
                <a:ln>
                  <a:noFill/>
                </a:ln>
                <a:solidFill>
                  <a:schemeClr val="bg1"/>
                </a:solidFill>
                <a:effectLst/>
                <a:uFillTx/>
                <a:latin typeface="Helvetica Neue"/>
                <a:ea typeface="Helvetica Neue"/>
                <a:cs typeface="Helvetica Neue"/>
                <a:sym typeface="Helvetica Neue"/>
              </a:rPr>
              <a:t>Higher flux, </a:t>
            </a:r>
          </a:p>
          <a:p>
            <a:pPr marL="0" marR="0" indent="0" algn="ctr" defTabSz="584200" rtl="0" fontAlgn="auto" latinLnBrk="0" hangingPunct="0">
              <a:lnSpc>
                <a:spcPct val="100000"/>
              </a:lnSpc>
              <a:spcBef>
                <a:spcPts val="0"/>
              </a:spcBef>
              <a:spcAft>
                <a:spcPts val="0"/>
              </a:spcAft>
              <a:buClrTx/>
              <a:buSzTx/>
              <a:buFontTx/>
              <a:buNone/>
              <a:tabLst/>
            </a:pPr>
            <a:r>
              <a:rPr kumimoji="0" lang="en-US" sz="3200" b="0" i="0" u="none" strike="noStrike" cap="none" spc="0" normalizeH="0" baseline="0" dirty="0">
                <a:ln>
                  <a:noFill/>
                </a:ln>
                <a:solidFill>
                  <a:schemeClr val="bg1"/>
                </a:solidFill>
                <a:effectLst/>
                <a:uFillTx/>
                <a:latin typeface="Helvetica Neue"/>
                <a:ea typeface="Helvetica Neue"/>
                <a:cs typeface="Helvetica Neue"/>
                <a:sym typeface="Helvetica Neue"/>
              </a:rPr>
              <a:t>Quicker experiment </a:t>
            </a:r>
          </a:p>
        </p:txBody>
      </p:sp>
      <p:sp>
        <p:nvSpPr>
          <p:cNvPr id="11" name="TextBox 10">
            <a:extLst>
              <a:ext uri="{FF2B5EF4-FFF2-40B4-BE49-F238E27FC236}">
                <a16:creationId xmlns:a16="http://schemas.microsoft.com/office/drawing/2014/main" id="{1FCB3A5C-7120-133B-232A-D7DA0A9FE328}"/>
              </a:ext>
            </a:extLst>
          </p:cNvPr>
          <p:cNvSpPr txBox="1"/>
          <p:nvPr/>
        </p:nvSpPr>
        <p:spPr>
          <a:xfrm>
            <a:off x="325947" y="7617474"/>
            <a:ext cx="5674630" cy="15799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kumimoji="0" lang="en-US" sz="3200" b="0" i="0" u="none" strike="noStrike" cap="none" spc="0" normalizeH="0" baseline="0" dirty="0">
                <a:ln>
                  <a:noFill/>
                </a:ln>
                <a:solidFill>
                  <a:schemeClr val="bg1"/>
                </a:solidFill>
                <a:effectLst/>
                <a:uFillTx/>
                <a:latin typeface="Helvetica Neue"/>
                <a:ea typeface="Helvetica Neue"/>
                <a:cs typeface="Helvetica Neue"/>
                <a:sym typeface="Helvetica Neue"/>
              </a:rPr>
              <a:t>BUT, is you approach the </a:t>
            </a:r>
          </a:p>
          <a:p>
            <a:pPr marL="0" marR="0" indent="0" algn="ctr" defTabSz="584200" rtl="0" fontAlgn="auto" latinLnBrk="0" hangingPunct="0">
              <a:lnSpc>
                <a:spcPct val="100000"/>
              </a:lnSpc>
              <a:spcBef>
                <a:spcPts val="0"/>
              </a:spcBef>
              <a:spcAft>
                <a:spcPts val="0"/>
              </a:spcAft>
              <a:buClrTx/>
              <a:buSzTx/>
              <a:buFontTx/>
              <a:buNone/>
              <a:tabLst/>
            </a:pPr>
            <a:r>
              <a:rPr lang="en-US" sz="3200" b="0" dirty="0">
                <a:solidFill>
                  <a:schemeClr val="bg1"/>
                </a:solidFill>
              </a:rPr>
              <a:t>Instrument resolution (Slower) </a:t>
            </a:r>
          </a:p>
          <a:p>
            <a:pPr marL="0" marR="0" indent="0" algn="ctr" defTabSz="584200" rtl="0" fontAlgn="auto" latinLnBrk="0" hangingPunct="0">
              <a:lnSpc>
                <a:spcPct val="100000"/>
              </a:lnSpc>
              <a:spcBef>
                <a:spcPts val="0"/>
              </a:spcBef>
              <a:spcAft>
                <a:spcPts val="0"/>
              </a:spcAft>
              <a:buClrTx/>
              <a:buSzTx/>
              <a:buFontTx/>
              <a:buNone/>
              <a:tabLst/>
            </a:pPr>
            <a:r>
              <a:rPr lang="en-US" sz="3200" b="0" dirty="0">
                <a:solidFill>
                  <a:schemeClr val="bg1"/>
                </a:solidFill>
              </a:rPr>
              <a:t>interpretation gets difficult</a:t>
            </a:r>
            <a:endParaRPr kumimoji="0" lang="en-US" sz="3200" b="0" i="0" u="none" strike="noStrike" cap="none" spc="0" normalizeH="0" baseline="0" dirty="0">
              <a:ln>
                <a:noFill/>
              </a:ln>
              <a:solidFill>
                <a:schemeClr val="bg1"/>
              </a:solidFill>
              <a:effectLst/>
              <a:uFillTx/>
              <a:latin typeface="Helvetica Neue"/>
              <a:ea typeface="Helvetica Neue"/>
              <a:cs typeface="Helvetica Neue"/>
              <a:sym typeface="Helvetica Neue"/>
            </a:endParaRPr>
          </a:p>
        </p:txBody>
      </p:sp>
      <p:sp>
        <p:nvSpPr>
          <p:cNvPr id="12" name="TextBox 11">
            <a:extLst>
              <a:ext uri="{FF2B5EF4-FFF2-40B4-BE49-F238E27FC236}">
                <a16:creationId xmlns:a16="http://schemas.microsoft.com/office/drawing/2014/main" id="{B32BEA14-F1A1-A83B-FE9A-0DEDA0B78DA8}"/>
              </a:ext>
            </a:extLst>
          </p:cNvPr>
          <p:cNvSpPr txBox="1"/>
          <p:nvPr/>
        </p:nvSpPr>
        <p:spPr>
          <a:xfrm>
            <a:off x="7708995" y="1923830"/>
            <a:ext cx="3284554" cy="10874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kumimoji="0" lang="en-US" sz="3200" b="0" i="0" u="none" strike="noStrike" cap="none" spc="0" normalizeH="0" baseline="0" dirty="0">
                <a:ln>
                  <a:noFill/>
                </a:ln>
                <a:solidFill>
                  <a:schemeClr val="bg1"/>
                </a:solidFill>
                <a:effectLst/>
                <a:uFillTx/>
                <a:latin typeface="Helvetica Neue"/>
                <a:ea typeface="Helvetica Neue"/>
                <a:cs typeface="Helvetica Neue"/>
                <a:sym typeface="Helvetica Neue"/>
              </a:rPr>
              <a:t>Low flux, </a:t>
            </a:r>
          </a:p>
          <a:p>
            <a:pPr marL="0" marR="0" indent="0" algn="ctr" defTabSz="584200" rtl="0" fontAlgn="auto" latinLnBrk="0" hangingPunct="0">
              <a:lnSpc>
                <a:spcPct val="100000"/>
              </a:lnSpc>
              <a:spcBef>
                <a:spcPts val="0"/>
              </a:spcBef>
              <a:spcAft>
                <a:spcPts val="0"/>
              </a:spcAft>
              <a:buClrTx/>
              <a:buSzTx/>
              <a:buFontTx/>
              <a:buNone/>
              <a:tabLst/>
            </a:pPr>
            <a:r>
              <a:rPr lang="en-US" sz="3200" b="0" dirty="0">
                <a:solidFill>
                  <a:schemeClr val="bg1"/>
                </a:solidFill>
              </a:rPr>
              <a:t>Slow</a:t>
            </a:r>
            <a:r>
              <a:rPr kumimoji="0" lang="en-US" sz="3200" b="0" i="0" u="none" strike="noStrike" cap="none" spc="0" normalizeH="0" baseline="0" dirty="0">
                <a:ln>
                  <a:noFill/>
                </a:ln>
                <a:solidFill>
                  <a:schemeClr val="bg1"/>
                </a:solidFill>
                <a:effectLst/>
                <a:uFillTx/>
                <a:latin typeface="Helvetica Neue"/>
                <a:ea typeface="Helvetica Neue"/>
                <a:cs typeface="Helvetica Neue"/>
                <a:sym typeface="Helvetica Neue"/>
              </a:rPr>
              <a:t> experiment </a:t>
            </a:r>
          </a:p>
        </p:txBody>
      </p:sp>
      <p:sp>
        <p:nvSpPr>
          <p:cNvPr id="13" name="TextBox 12">
            <a:extLst>
              <a:ext uri="{FF2B5EF4-FFF2-40B4-BE49-F238E27FC236}">
                <a16:creationId xmlns:a16="http://schemas.microsoft.com/office/drawing/2014/main" id="{A53D1F41-0259-E439-E4E7-F0F5CC8CA6DA}"/>
              </a:ext>
            </a:extLst>
          </p:cNvPr>
          <p:cNvSpPr txBox="1"/>
          <p:nvPr/>
        </p:nvSpPr>
        <p:spPr>
          <a:xfrm>
            <a:off x="6375765" y="7617474"/>
            <a:ext cx="5927905" cy="15799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kumimoji="0" lang="en-US" sz="3200" b="0" i="0" u="none" strike="noStrike" cap="none" spc="0" normalizeH="0" baseline="0" dirty="0">
                <a:ln>
                  <a:noFill/>
                </a:ln>
                <a:solidFill>
                  <a:schemeClr val="bg1"/>
                </a:solidFill>
                <a:effectLst/>
                <a:uFillTx/>
                <a:latin typeface="Helvetica Neue"/>
                <a:ea typeface="Helvetica Neue"/>
                <a:cs typeface="Helvetica Neue"/>
                <a:sym typeface="Helvetica Neue"/>
              </a:rPr>
              <a:t>BUT, better E- resolution allows</a:t>
            </a:r>
          </a:p>
          <a:p>
            <a:pPr marL="0" marR="0" indent="0" algn="ctr" defTabSz="584200" rtl="0" fontAlgn="auto" latinLnBrk="0" hangingPunct="0">
              <a:lnSpc>
                <a:spcPct val="100000"/>
              </a:lnSpc>
              <a:spcBef>
                <a:spcPts val="0"/>
              </a:spcBef>
              <a:spcAft>
                <a:spcPts val="0"/>
              </a:spcAft>
              <a:buClrTx/>
              <a:buSzTx/>
              <a:buFontTx/>
              <a:buNone/>
              <a:tabLst/>
            </a:pPr>
            <a:r>
              <a:rPr lang="en-US" sz="3200" b="0" dirty="0">
                <a:solidFill>
                  <a:schemeClr val="bg1"/>
                </a:solidFill>
              </a:rPr>
              <a:t>us to measure (Slower) things</a:t>
            </a:r>
          </a:p>
          <a:p>
            <a:pPr marL="0" marR="0" indent="0" algn="ctr" defTabSz="584200" rtl="0" fontAlgn="auto" latinLnBrk="0" hangingPunct="0">
              <a:lnSpc>
                <a:spcPct val="100000"/>
              </a:lnSpc>
              <a:spcBef>
                <a:spcPts val="0"/>
              </a:spcBef>
              <a:spcAft>
                <a:spcPts val="0"/>
              </a:spcAft>
              <a:buClrTx/>
              <a:buSzTx/>
              <a:buFontTx/>
              <a:buNone/>
              <a:tabLst/>
            </a:pPr>
            <a:endParaRPr lang="en-US" sz="3200" b="0" dirty="0">
              <a:solidFill>
                <a:schemeClr val="bg1"/>
              </a:solidFill>
            </a:endParaRPr>
          </a:p>
        </p:txBody>
      </p:sp>
      <p:sp>
        <p:nvSpPr>
          <p:cNvPr id="7" name="TextBox 6">
            <a:extLst>
              <a:ext uri="{FF2B5EF4-FFF2-40B4-BE49-F238E27FC236}">
                <a16:creationId xmlns:a16="http://schemas.microsoft.com/office/drawing/2014/main" id="{1AD5869D-575D-BD6D-CE24-ED6F083207F0}"/>
              </a:ext>
            </a:extLst>
          </p:cNvPr>
          <p:cNvSpPr txBox="1"/>
          <p:nvPr/>
        </p:nvSpPr>
        <p:spPr>
          <a:xfrm>
            <a:off x="3693270" y="4876800"/>
            <a:ext cx="1709926"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kumimoji="0" lang="en-US" sz="2400" b="1" i="0" u="none" strike="noStrike" cap="none" spc="0" normalizeH="0" baseline="0" dirty="0">
                <a:ln>
                  <a:noFill/>
                </a:ln>
                <a:solidFill>
                  <a:srgbClr val="000000"/>
                </a:solidFill>
                <a:effectLst/>
                <a:uFillTx/>
                <a:latin typeface="Helvetica Neue"/>
                <a:ea typeface="Helvetica Neue"/>
                <a:cs typeface="Helvetica Neue"/>
                <a:sym typeface="Helvetica Neue"/>
              </a:rPr>
              <a:t>Resolution</a:t>
            </a:r>
          </a:p>
        </p:txBody>
      </p:sp>
      <p:sp>
        <p:nvSpPr>
          <p:cNvPr id="15" name="TextBox 14">
            <a:extLst>
              <a:ext uri="{FF2B5EF4-FFF2-40B4-BE49-F238E27FC236}">
                <a16:creationId xmlns:a16="http://schemas.microsoft.com/office/drawing/2014/main" id="{FB5CA5E7-D5D3-0F9C-8511-2AA7105DD050}"/>
              </a:ext>
            </a:extLst>
          </p:cNvPr>
          <p:cNvSpPr txBox="1"/>
          <p:nvPr/>
        </p:nvSpPr>
        <p:spPr>
          <a:xfrm rot="16200000">
            <a:off x="5566744" y="4876800"/>
            <a:ext cx="1591782"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kumimoji="0" lang="en-US" sz="2400" b="0" i="0" u="none" strike="noStrike" cap="none" spc="0" normalizeH="0" baseline="0" dirty="0">
                <a:ln>
                  <a:noFill/>
                </a:ln>
                <a:solidFill>
                  <a:srgbClr val="000000"/>
                </a:solidFill>
                <a:effectLst/>
                <a:uFillTx/>
                <a:latin typeface="Helvetica Neue"/>
                <a:ea typeface="Helvetica Neue"/>
                <a:cs typeface="Helvetica Neue"/>
                <a:sym typeface="Helvetica Neue"/>
              </a:rPr>
              <a:t>I(</a:t>
            </a:r>
            <a:r>
              <a:rPr kumimoji="0" lang="en-US" sz="2400" b="0" i="0" u="none" strike="noStrike" cap="none" spc="0" normalizeH="0" baseline="0" dirty="0" err="1">
                <a:ln>
                  <a:noFill/>
                </a:ln>
                <a:solidFill>
                  <a:srgbClr val="000000"/>
                </a:solidFill>
                <a:effectLst/>
                <a:uFillTx/>
                <a:latin typeface="Helvetica Neue"/>
                <a:ea typeface="Helvetica Neue"/>
                <a:cs typeface="Helvetica Neue"/>
                <a:sym typeface="Helvetica Neue"/>
              </a:rPr>
              <a:t>Q,t</a:t>
            </a:r>
            <a:r>
              <a:rPr kumimoji="0" lang="en-US" sz="2400" b="0" i="0" u="none" strike="noStrike" cap="none" spc="0" normalizeH="0" baseline="0" dirty="0">
                <a:ln>
                  <a:noFill/>
                </a:ln>
                <a:solidFill>
                  <a:srgbClr val="000000"/>
                </a:solidFill>
                <a:effectLst/>
                <a:uFillTx/>
                <a:latin typeface="Helvetica Neue"/>
                <a:ea typeface="Helvetica Neue"/>
                <a:cs typeface="Helvetica Neue"/>
                <a:sym typeface="Helvetica Neue"/>
              </a:rPr>
              <a:t>)/I(Q,0)</a:t>
            </a:r>
          </a:p>
        </p:txBody>
      </p:sp>
      <p:sp>
        <p:nvSpPr>
          <p:cNvPr id="16" name="TextBox 15">
            <a:extLst>
              <a:ext uri="{FF2B5EF4-FFF2-40B4-BE49-F238E27FC236}">
                <a16:creationId xmlns:a16="http://schemas.microsoft.com/office/drawing/2014/main" id="{374893B6-EDFC-862A-F433-F9D9DCE59C8D}"/>
              </a:ext>
            </a:extLst>
          </p:cNvPr>
          <p:cNvSpPr txBox="1"/>
          <p:nvPr/>
        </p:nvSpPr>
        <p:spPr>
          <a:xfrm>
            <a:off x="8978698" y="6934746"/>
            <a:ext cx="1346523"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kumimoji="0" lang="en-US" sz="2400" b="0" i="0" u="none" strike="noStrike" cap="none" spc="0" normalizeH="0" baseline="0" dirty="0">
                <a:ln>
                  <a:noFill/>
                </a:ln>
                <a:solidFill>
                  <a:srgbClr val="000000"/>
                </a:solidFill>
                <a:effectLst/>
                <a:uFillTx/>
                <a:latin typeface="Helvetica Neue"/>
                <a:ea typeface="Helvetica Neue"/>
                <a:cs typeface="Helvetica Neue"/>
                <a:sym typeface="Helvetica Neue"/>
              </a:rPr>
              <a:t>Time (ns)</a:t>
            </a:r>
          </a:p>
        </p:txBody>
      </p:sp>
      <p:cxnSp>
        <p:nvCxnSpPr>
          <p:cNvPr id="17" name="Straight Arrow Connector 16">
            <a:extLst>
              <a:ext uri="{FF2B5EF4-FFF2-40B4-BE49-F238E27FC236}">
                <a16:creationId xmlns:a16="http://schemas.microsoft.com/office/drawing/2014/main" id="{20A57260-7944-64B2-DB07-D264E8EC213C}"/>
              </a:ext>
            </a:extLst>
          </p:cNvPr>
          <p:cNvCxnSpPr>
            <a:cxnSpLocks/>
          </p:cNvCxnSpPr>
          <p:nvPr/>
        </p:nvCxnSpPr>
        <p:spPr>
          <a:xfrm flipH="1">
            <a:off x="7126107" y="3644545"/>
            <a:ext cx="5177563" cy="0"/>
          </a:xfrm>
          <a:prstGeom prst="straightConnector1">
            <a:avLst/>
          </a:prstGeom>
          <a:ln w="57150">
            <a:tailEnd type="none"/>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A2045E41-4FC2-B1D0-B9F2-A9AADC0E92FD}"/>
              </a:ext>
            </a:extLst>
          </p:cNvPr>
          <p:cNvSpPr txBox="1"/>
          <p:nvPr/>
        </p:nvSpPr>
        <p:spPr>
          <a:xfrm>
            <a:off x="10993549" y="3113387"/>
            <a:ext cx="1709926"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kumimoji="0" lang="en-US" sz="2400" b="1" i="0" u="none" strike="noStrike" cap="none" spc="0" normalizeH="0" baseline="0" dirty="0">
                <a:ln>
                  <a:noFill/>
                </a:ln>
                <a:solidFill>
                  <a:srgbClr val="000000"/>
                </a:solidFill>
                <a:effectLst/>
                <a:uFillTx/>
                <a:latin typeface="Helvetica Neue"/>
                <a:ea typeface="Helvetica Neue"/>
                <a:cs typeface="Helvetica Neue"/>
                <a:sym typeface="Helvetica Neue"/>
              </a:rPr>
              <a:t>Resolution</a:t>
            </a:r>
          </a:p>
        </p:txBody>
      </p:sp>
    </p:spTree>
    <p:extLst>
      <p:ext uri="{BB962C8B-B14F-4D97-AF65-F5344CB8AC3E}">
        <p14:creationId xmlns:p14="http://schemas.microsoft.com/office/powerpoint/2010/main" val="3368072616"/>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D6DCD9-AF50-CC14-BE02-C09CD7C3EB00}"/>
            </a:ext>
          </a:extLst>
        </p:cNvPr>
        <p:cNvGrpSpPr/>
        <p:nvPr/>
      </p:nvGrpSpPr>
      <p:grpSpPr>
        <a:xfrm>
          <a:off x="0" y="0"/>
          <a:ext cx="0" cy="0"/>
          <a:chOff x="0" y="0"/>
          <a:chExt cx="0" cy="0"/>
        </a:xfrm>
      </p:grpSpPr>
      <p:sp>
        <p:nvSpPr>
          <p:cNvPr id="2" name="Time domain measurements">
            <a:extLst>
              <a:ext uri="{FF2B5EF4-FFF2-40B4-BE49-F238E27FC236}">
                <a16:creationId xmlns:a16="http://schemas.microsoft.com/office/drawing/2014/main" id="{B6A4BC45-F88C-5CC8-D553-5287111E80AF}"/>
              </a:ext>
            </a:extLst>
          </p:cNvPr>
          <p:cNvSpPr/>
          <p:nvPr/>
        </p:nvSpPr>
        <p:spPr>
          <a:xfrm>
            <a:off x="1900501" y="389565"/>
            <a:ext cx="9211559" cy="96026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8767" tIns="48767" rIns="48767" bIns="48767" anchor="ctr">
            <a:spAutoFit/>
          </a:bodyPr>
          <a:lstStyle>
            <a:lvl1pPr defTabSz="585216">
              <a:defRPr sz="5600" b="0">
                <a:solidFill>
                  <a:srgbClr val="FFFB00"/>
                </a:solidFill>
                <a:latin typeface="Chalkboard"/>
                <a:ea typeface="Chalkboard"/>
                <a:cs typeface="Chalkboard"/>
                <a:sym typeface="Chalkboard"/>
              </a:defRPr>
            </a:lvl1pPr>
          </a:lstStyle>
          <a:p>
            <a:r>
              <a:rPr lang="en-US" dirty="0"/>
              <a:t>Mathematically more basics</a:t>
            </a:r>
            <a:endParaRPr dirty="0"/>
          </a:p>
        </p:txBody>
      </p:sp>
      <p:pic>
        <p:nvPicPr>
          <p:cNvPr id="4" name="Picture 3" descr="Diagram&#10;&#10;AI-generated content may be incorrect.">
            <a:extLst>
              <a:ext uri="{FF2B5EF4-FFF2-40B4-BE49-F238E27FC236}">
                <a16:creationId xmlns:a16="http://schemas.microsoft.com/office/drawing/2014/main" id="{9DF15ED1-2F6D-997A-4F31-1165893F91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1457" y="1921797"/>
            <a:ext cx="11598663" cy="6521469"/>
          </a:xfrm>
          <a:prstGeom prst="rect">
            <a:avLst/>
          </a:prstGeom>
        </p:spPr>
      </p:pic>
      <p:sp>
        <p:nvSpPr>
          <p:cNvPr id="6" name="TextBox 5">
            <a:extLst>
              <a:ext uri="{FF2B5EF4-FFF2-40B4-BE49-F238E27FC236}">
                <a16:creationId xmlns:a16="http://schemas.microsoft.com/office/drawing/2014/main" id="{367F9384-BD18-B60C-080E-8335C215B637}"/>
              </a:ext>
            </a:extLst>
          </p:cNvPr>
          <p:cNvSpPr txBox="1"/>
          <p:nvPr/>
        </p:nvSpPr>
        <p:spPr>
          <a:xfrm rot="16200000">
            <a:off x="358967" y="3635295"/>
            <a:ext cx="1336904" cy="410369"/>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kumimoji="0" lang="en-US" sz="2000" b="0" i="0" u="none" strike="noStrike" cap="none" spc="0" normalizeH="0" baseline="0" dirty="0">
                <a:ln>
                  <a:noFill/>
                </a:ln>
                <a:solidFill>
                  <a:srgbClr val="000000"/>
                </a:solidFill>
                <a:effectLst/>
                <a:uFillTx/>
                <a:latin typeface="Helvetica Neue"/>
                <a:ea typeface="Helvetica Neue"/>
                <a:cs typeface="Helvetica Neue"/>
                <a:sym typeface="Helvetica Neue"/>
              </a:rPr>
              <a:t>I(</a:t>
            </a:r>
            <a:r>
              <a:rPr kumimoji="0" lang="en-US" sz="2000" b="0" i="0" u="none" strike="noStrike" cap="none" spc="0" normalizeH="0" baseline="0" dirty="0" err="1">
                <a:ln>
                  <a:noFill/>
                </a:ln>
                <a:solidFill>
                  <a:srgbClr val="000000"/>
                </a:solidFill>
                <a:effectLst/>
                <a:uFillTx/>
                <a:latin typeface="Helvetica Neue"/>
                <a:ea typeface="Helvetica Neue"/>
                <a:cs typeface="Helvetica Neue"/>
                <a:sym typeface="Helvetica Neue"/>
              </a:rPr>
              <a:t>Q,t</a:t>
            </a:r>
            <a:r>
              <a:rPr kumimoji="0" lang="en-US" sz="2000" b="0" i="0" u="none" strike="noStrike" cap="none" spc="0" normalizeH="0" baseline="0" dirty="0">
                <a:ln>
                  <a:noFill/>
                </a:ln>
                <a:solidFill>
                  <a:srgbClr val="000000"/>
                </a:solidFill>
                <a:effectLst/>
                <a:uFillTx/>
                <a:latin typeface="Helvetica Neue"/>
                <a:ea typeface="Helvetica Neue"/>
                <a:cs typeface="Helvetica Neue"/>
                <a:sym typeface="Helvetica Neue"/>
              </a:rPr>
              <a:t>)/I(Q.0)</a:t>
            </a:r>
          </a:p>
        </p:txBody>
      </p:sp>
      <p:sp>
        <p:nvSpPr>
          <p:cNvPr id="8" name="TextBox 7">
            <a:extLst>
              <a:ext uri="{FF2B5EF4-FFF2-40B4-BE49-F238E27FC236}">
                <a16:creationId xmlns:a16="http://schemas.microsoft.com/office/drawing/2014/main" id="{69115B42-FFF5-DAE3-2409-E76C10235CEA}"/>
              </a:ext>
            </a:extLst>
          </p:cNvPr>
          <p:cNvSpPr txBox="1"/>
          <p:nvPr/>
        </p:nvSpPr>
        <p:spPr>
          <a:xfrm rot="16200000">
            <a:off x="6219258" y="3635295"/>
            <a:ext cx="1336904" cy="410369"/>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kumimoji="0" lang="en-US" sz="2000" b="0" i="0" u="none" strike="noStrike" cap="none" spc="0" normalizeH="0" baseline="0" dirty="0">
                <a:ln>
                  <a:noFill/>
                </a:ln>
                <a:solidFill>
                  <a:srgbClr val="000000"/>
                </a:solidFill>
                <a:effectLst/>
                <a:uFillTx/>
                <a:latin typeface="Helvetica Neue"/>
                <a:ea typeface="Helvetica Neue"/>
                <a:cs typeface="Helvetica Neue"/>
                <a:sym typeface="Helvetica Neue"/>
              </a:rPr>
              <a:t>I(</a:t>
            </a:r>
            <a:r>
              <a:rPr kumimoji="0" lang="en-US" sz="2000" b="0" i="0" u="none" strike="noStrike" cap="none" spc="0" normalizeH="0" baseline="0" dirty="0" err="1">
                <a:ln>
                  <a:noFill/>
                </a:ln>
                <a:solidFill>
                  <a:srgbClr val="000000"/>
                </a:solidFill>
                <a:effectLst/>
                <a:uFillTx/>
                <a:latin typeface="Helvetica Neue"/>
                <a:ea typeface="Helvetica Neue"/>
                <a:cs typeface="Helvetica Neue"/>
                <a:sym typeface="Helvetica Neue"/>
              </a:rPr>
              <a:t>Q,t</a:t>
            </a:r>
            <a:r>
              <a:rPr kumimoji="0" lang="en-US" sz="2000" b="0" i="0" u="none" strike="noStrike" cap="none" spc="0" normalizeH="0" baseline="0" dirty="0">
                <a:ln>
                  <a:noFill/>
                </a:ln>
                <a:solidFill>
                  <a:srgbClr val="000000"/>
                </a:solidFill>
                <a:effectLst/>
                <a:uFillTx/>
                <a:latin typeface="Helvetica Neue"/>
                <a:ea typeface="Helvetica Neue"/>
                <a:cs typeface="Helvetica Neue"/>
                <a:sym typeface="Helvetica Neue"/>
              </a:rPr>
              <a:t>)/I(Q.0)</a:t>
            </a:r>
          </a:p>
        </p:txBody>
      </p:sp>
      <p:sp>
        <p:nvSpPr>
          <p:cNvPr id="9" name="TextBox 8">
            <a:extLst>
              <a:ext uri="{FF2B5EF4-FFF2-40B4-BE49-F238E27FC236}">
                <a16:creationId xmlns:a16="http://schemas.microsoft.com/office/drawing/2014/main" id="{E50EFFEE-1706-DA07-2CF6-1FE32C20DF4C}"/>
              </a:ext>
            </a:extLst>
          </p:cNvPr>
          <p:cNvSpPr txBox="1"/>
          <p:nvPr/>
        </p:nvSpPr>
        <p:spPr>
          <a:xfrm rot="16200000">
            <a:off x="6219257" y="6911896"/>
            <a:ext cx="1336904" cy="410369"/>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kumimoji="0" lang="en-US" sz="2000" b="0" i="0" u="none" strike="noStrike" cap="none" spc="0" normalizeH="0" baseline="0" dirty="0">
                <a:ln>
                  <a:noFill/>
                </a:ln>
                <a:solidFill>
                  <a:srgbClr val="000000"/>
                </a:solidFill>
                <a:effectLst/>
                <a:uFillTx/>
                <a:latin typeface="Helvetica Neue"/>
                <a:ea typeface="Helvetica Neue"/>
                <a:cs typeface="Helvetica Neue"/>
                <a:sym typeface="Helvetica Neue"/>
              </a:rPr>
              <a:t>I(</a:t>
            </a:r>
            <a:r>
              <a:rPr kumimoji="0" lang="en-US" sz="2000" b="0" i="0" u="none" strike="noStrike" cap="none" spc="0" normalizeH="0" baseline="0" dirty="0" err="1">
                <a:ln>
                  <a:noFill/>
                </a:ln>
                <a:solidFill>
                  <a:srgbClr val="000000"/>
                </a:solidFill>
                <a:effectLst/>
                <a:uFillTx/>
                <a:latin typeface="Helvetica Neue"/>
                <a:ea typeface="Helvetica Neue"/>
                <a:cs typeface="Helvetica Neue"/>
                <a:sym typeface="Helvetica Neue"/>
              </a:rPr>
              <a:t>Q,t</a:t>
            </a:r>
            <a:r>
              <a:rPr kumimoji="0" lang="en-US" sz="2000" b="0" i="0" u="none" strike="noStrike" cap="none" spc="0" normalizeH="0" baseline="0" dirty="0">
                <a:ln>
                  <a:noFill/>
                </a:ln>
                <a:solidFill>
                  <a:srgbClr val="000000"/>
                </a:solidFill>
                <a:effectLst/>
                <a:uFillTx/>
                <a:latin typeface="Helvetica Neue"/>
                <a:ea typeface="Helvetica Neue"/>
                <a:cs typeface="Helvetica Neue"/>
                <a:sym typeface="Helvetica Neue"/>
              </a:rPr>
              <a:t>)/I(Q.0)</a:t>
            </a:r>
          </a:p>
        </p:txBody>
      </p:sp>
      <p:sp>
        <p:nvSpPr>
          <p:cNvPr id="3" name="Quasielastic scattering or relaxation processes are well studied in the time domain">
            <a:extLst>
              <a:ext uri="{FF2B5EF4-FFF2-40B4-BE49-F238E27FC236}">
                <a16:creationId xmlns:a16="http://schemas.microsoft.com/office/drawing/2014/main" id="{E6565A75-8F69-5B1D-9972-01C1B37DFE7B}"/>
              </a:ext>
            </a:extLst>
          </p:cNvPr>
          <p:cNvSpPr/>
          <p:nvPr/>
        </p:nvSpPr>
        <p:spPr>
          <a:xfrm>
            <a:off x="970153" y="8617403"/>
            <a:ext cx="11232896" cy="100787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8767" tIns="48767" rIns="48767" bIns="48767" anchor="ctr">
            <a:spAutoFit/>
          </a:bodyPr>
          <a:lstStyle>
            <a:lvl1pPr defTabSz="585216">
              <a:defRPr sz="2800" b="0">
                <a:solidFill>
                  <a:srgbClr val="FFFB00"/>
                </a:solidFill>
                <a:latin typeface="Chalkboard"/>
                <a:ea typeface="Chalkboard"/>
                <a:cs typeface="Chalkboard"/>
                <a:sym typeface="Chalkboard"/>
              </a:defRPr>
            </a:lvl1pPr>
          </a:lstStyle>
          <a:p>
            <a:r>
              <a:rPr dirty="0" err="1"/>
              <a:t>Quasielastic</a:t>
            </a:r>
            <a:r>
              <a:rPr dirty="0"/>
              <a:t> scattering or relaxation processes are well studied in the time domain</a:t>
            </a:r>
          </a:p>
        </p:txBody>
      </p:sp>
    </p:spTree>
    <p:extLst>
      <p:ext uri="{BB962C8B-B14F-4D97-AF65-F5344CB8AC3E}">
        <p14:creationId xmlns:p14="http://schemas.microsoft.com/office/powerpoint/2010/main" val="497979220"/>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0" name="droppedImage.tiff" descr="droppedImage.tiff"/>
          <p:cNvPicPr>
            <a:picLocks noChangeAspect="1"/>
          </p:cNvPicPr>
          <p:nvPr/>
        </p:nvPicPr>
        <p:blipFill rotWithShape="1">
          <a:blip r:embed="rId2"/>
          <a:srcRect l="2050" t="4151" r="50238" b="8483"/>
          <a:stretch/>
        </p:blipFill>
        <p:spPr>
          <a:xfrm>
            <a:off x="124041" y="3485258"/>
            <a:ext cx="6502400" cy="3933953"/>
          </a:xfrm>
          <a:prstGeom prst="rect">
            <a:avLst/>
          </a:prstGeom>
          <a:ln w="12700">
            <a:miter lim="400000"/>
          </a:ln>
        </p:spPr>
      </p:pic>
      <p:sp>
        <p:nvSpPr>
          <p:cNvPr id="321" name="Time domain measurements"/>
          <p:cNvSpPr/>
          <p:nvPr/>
        </p:nvSpPr>
        <p:spPr>
          <a:xfrm>
            <a:off x="2048315" y="368443"/>
            <a:ext cx="8915917" cy="100250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8767" tIns="48767" rIns="48767" bIns="48767" anchor="ctr">
            <a:spAutoFit/>
          </a:bodyPr>
          <a:lstStyle>
            <a:lvl1pPr defTabSz="585216">
              <a:defRPr sz="5600" b="0">
                <a:solidFill>
                  <a:srgbClr val="FFFB00"/>
                </a:solidFill>
                <a:latin typeface="Chalkboard"/>
                <a:ea typeface="Chalkboard"/>
                <a:cs typeface="Chalkboard"/>
                <a:sym typeface="Chalkboard"/>
              </a:defRPr>
            </a:lvl1pPr>
          </a:lstStyle>
          <a:p>
            <a:r>
              <a:rPr dirty="0"/>
              <a:t>Time domain measurements</a:t>
            </a:r>
          </a:p>
        </p:txBody>
      </p:sp>
      <p:sp>
        <p:nvSpPr>
          <p:cNvPr id="322" name="Energy domain            Time domain"/>
          <p:cNvSpPr/>
          <p:nvPr/>
        </p:nvSpPr>
        <p:spPr>
          <a:xfrm>
            <a:off x="1695265" y="2630061"/>
            <a:ext cx="9565502" cy="74481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8767" tIns="48767" rIns="48767" bIns="48767" anchor="ctr">
            <a:spAutoFit/>
          </a:bodyPr>
          <a:lstStyle/>
          <a:p>
            <a:pPr lvl="1" indent="0" defTabSz="585216">
              <a:defRPr sz="4200" b="0">
                <a:solidFill>
                  <a:srgbClr val="FFFB00"/>
                </a:solidFill>
                <a:latin typeface="Chalkboard"/>
                <a:ea typeface="Chalkboard"/>
                <a:cs typeface="Chalkboard"/>
                <a:sym typeface="Chalkboard"/>
              </a:defRPr>
            </a:pPr>
            <a:r>
              <a:rPr lang="en-US" dirty="0"/>
              <a:t>Energy </a:t>
            </a:r>
            <a:r>
              <a:rPr dirty="0"/>
              <a:t>domain </a:t>
            </a:r>
            <a:r>
              <a:rPr lang="en-US" dirty="0"/>
              <a:t>						Time </a:t>
            </a:r>
            <a:r>
              <a:rPr dirty="0"/>
              <a:t>domain</a:t>
            </a:r>
          </a:p>
        </p:txBody>
      </p:sp>
      <p:pic>
        <p:nvPicPr>
          <p:cNvPr id="323" name="droppedImage.tiff" descr="droppedImage.tiff"/>
          <p:cNvPicPr>
            <a:picLocks noChangeAspect="1"/>
          </p:cNvPicPr>
          <p:nvPr/>
        </p:nvPicPr>
        <p:blipFill>
          <a:blip r:embed="rId3"/>
          <a:stretch>
            <a:fillRect/>
          </a:stretch>
        </p:blipFill>
        <p:spPr>
          <a:xfrm>
            <a:off x="3251200" y="1430528"/>
            <a:ext cx="6453633" cy="1089153"/>
          </a:xfrm>
          <a:prstGeom prst="rect">
            <a:avLst/>
          </a:prstGeom>
          <a:ln w="12700">
            <a:miter lim="400000"/>
          </a:ln>
        </p:spPr>
      </p:pic>
      <p:pic>
        <p:nvPicPr>
          <p:cNvPr id="7" name="droppedImage.tiff" descr="droppedImage.tiff">
            <a:extLst>
              <a:ext uri="{FF2B5EF4-FFF2-40B4-BE49-F238E27FC236}">
                <a16:creationId xmlns:a16="http://schemas.microsoft.com/office/drawing/2014/main" id="{69D151A0-37CE-6F4A-B102-47E9FC76E190}"/>
              </a:ext>
            </a:extLst>
          </p:cNvPr>
          <p:cNvPicPr>
            <a:picLocks noChangeAspect="1"/>
          </p:cNvPicPr>
          <p:nvPr/>
        </p:nvPicPr>
        <p:blipFill rotWithShape="1">
          <a:blip r:embed="rId2"/>
          <a:srcRect l="50867" t="4151" r="4435" b="8483"/>
          <a:stretch/>
        </p:blipFill>
        <p:spPr>
          <a:xfrm>
            <a:off x="6789000" y="3485258"/>
            <a:ext cx="6091759" cy="3933953"/>
          </a:xfrm>
          <a:prstGeom prst="rect">
            <a:avLst/>
          </a:prstGeom>
          <a:ln w="12700">
            <a:miter lim="400000"/>
          </a:ln>
        </p:spPr>
      </p:pic>
      <p:pic>
        <p:nvPicPr>
          <p:cNvPr id="324" name="droppedImage.tiff" descr="droppedImage.tiff"/>
          <p:cNvPicPr>
            <a:picLocks noChangeAspect="1"/>
          </p:cNvPicPr>
          <p:nvPr/>
        </p:nvPicPr>
        <p:blipFill>
          <a:blip r:embed="rId4"/>
          <a:stretch>
            <a:fillRect/>
          </a:stretch>
        </p:blipFill>
        <p:spPr>
          <a:xfrm>
            <a:off x="2236032" y="2776818"/>
            <a:ext cx="8532735" cy="5897141"/>
          </a:xfrm>
          <a:prstGeom prst="rect">
            <a:avLst/>
          </a:prstGeom>
          <a:ln w="12700">
            <a:miter lim="400000"/>
          </a:ln>
        </p:spPr>
      </p:pic>
      <p:sp>
        <p:nvSpPr>
          <p:cNvPr id="2" name="TextBox 1">
            <a:extLst>
              <a:ext uri="{FF2B5EF4-FFF2-40B4-BE49-F238E27FC236}">
                <a16:creationId xmlns:a16="http://schemas.microsoft.com/office/drawing/2014/main" id="{65FD6AF4-3A12-2A2F-59C5-3176EF03F85D}"/>
              </a:ext>
            </a:extLst>
          </p:cNvPr>
          <p:cNvSpPr txBox="1"/>
          <p:nvPr/>
        </p:nvSpPr>
        <p:spPr>
          <a:xfrm>
            <a:off x="2815796" y="9195361"/>
            <a:ext cx="10224656" cy="3795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r>
              <a:rPr lang="en-US" sz="1800" b="0" dirty="0">
                <a:solidFill>
                  <a:schemeClr val="bg1"/>
                </a:solidFill>
              </a:rPr>
              <a:t>F. Mezei, G Drabkin, and A Ioffe, Polarimetric neutron spin echo, </a:t>
            </a:r>
            <a:r>
              <a:rPr kumimoji="0" lang="en-US" sz="1800" b="1" i="0" u="none" strike="noStrike" cap="none" spc="0" normalizeH="0" baseline="0" dirty="0">
                <a:ln>
                  <a:noFill/>
                </a:ln>
                <a:solidFill>
                  <a:schemeClr val="bg1"/>
                </a:solidFill>
                <a:effectLst/>
                <a:uFillTx/>
                <a:latin typeface="Helvetica Neue"/>
                <a:ea typeface="Helvetica Neue"/>
                <a:cs typeface="Helvetica Neue"/>
                <a:sym typeface="Helvetica Neue"/>
              </a:rPr>
              <a:t>Physica B, 297 (1) 9-13 (2001)</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p:tmAbs val="0"/>
                                  </p:iterate>
                                  <p:childTnLst>
                                    <p:set>
                                      <p:cBhvr>
                                        <p:cTn id="6" fill="hold"/>
                                        <p:tgtEl>
                                          <p:spTgt spid="324"/>
                                        </p:tgtEl>
                                        <p:attrNameLst>
                                          <p:attrName>style.visibility</p:attrName>
                                        </p:attrNameLst>
                                      </p:cBhvr>
                                      <p:to>
                                        <p:strVal val="visible"/>
                                      </p:to>
                                    </p:set>
                                    <p:animEffect transition="in" filter="wipe(left)">
                                      <p:cBhvr>
                                        <p:cTn id="7" dur="500"/>
                                        <p:tgtEl>
                                          <p:spTgt spid="3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4" grpId="0" animBg="1" advAuto="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 name="Rounded Rectangle"/>
          <p:cNvSpPr/>
          <p:nvPr/>
        </p:nvSpPr>
        <p:spPr>
          <a:xfrm>
            <a:off x="462829" y="1046297"/>
            <a:ext cx="12079141" cy="4411980"/>
          </a:xfrm>
          <a:prstGeom prst="roundRect">
            <a:avLst>
              <a:gd name="adj" fmla="val 3778"/>
            </a:avLst>
          </a:prstGeom>
          <a:solidFill>
            <a:srgbClr val="FFFFFF"/>
          </a:solidFill>
          <a:ln w="25400">
            <a:solidFill>
              <a:srgbClr val="FFFFFF"/>
            </a:solidFill>
            <a:miter lim="400000"/>
          </a:ln>
        </p:spPr>
        <p:txBody>
          <a:bodyPr lIns="48767" tIns="48767" rIns="48767" bIns="48767" anchor="ctr"/>
          <a:lstStyle/>
          <a:p>
            <a:pPr defTabSz="341375">
              <a:defRPr sz="2800" b="0">
                <a:solidFill>
                  <a:srgbClr val="FFFFFF"/>
                </a:solidFill>
                <a:effectLst>
                  <a:outerShdw blurRad="63500" dist="25400" dir="2700000" rotWithShape="0">
                    <a:srgbClr val="000000">
                      <a:alpha val="70000"/>
                    </a:srgbClr>
                  </a:outerShdw>
                </a:effectLst>
                <a:latin typeface="Chalkboard"/>
                <a:ea typeface="Chalkboard"/>
                <a:cs typeface="Chalkboard"/>
                <a:sym typeface="Chalkboard"/>
              </a:defRPr>
            </a:pPr>
            <a:endParaRPr/>
          </a:p>
        </p:txBody>
      </p:sp>
      <p:pic>
        <p:nvPicPr>
          <p:cNvPr id="188" name="droppedImage.pdf" descr="droppedImage.pdf"/>
          <p:cNvPicPr>
            <a:picLocks noChangeAspect="1"/>
          </p:cNvPicPr>
          <p:nvPr/>
        </p:nvPicPr>
        <p:blipFill>
          <a:blip r:embed="rId2"/>
          <a:srcRect t="18600"/>
          <a:stretch>
            <a:fillRect/>
          </a:stretch>
        </p:blipFill>
        <p:spPr>
          <a:xfrm>
            <a:off x="640046" y="852177"/>
            <a:ext cx="11704320" cy="4024623"/>
          </a:xfrm>
          <a:prstGeom prst="rect">
            <a:avLst/>
          </a:prstGeom>
          <a:ln w="12700">
            <a:miter lim="400000"/>
          </a:ln>
        </p:spPr>
      </p:pic>
      <p:sp>
        <p:nvSpPr>
          <p:cNvPr id="189" name="The way it is done"/>
          <p:cNvSpPr/>
          <p:nvPr/>
        </p:nvSpPr>
        <p:spPr>
          <a:xfrm>
            <a:off x="3424288" y="270701"/>
            <a:ext cx="6156235" cy="77559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8767" tIns="48767" rIns="48767" bIns="48767" anchor="ctr">
            <a:spAutoFit/>
          </a:bodyPr>
          <a:lstStyle>
            <a:lvl1pPr defTabSz="341375">
              <a:defRPr sz="4400" b="0">
                <a:solidFill>
                  <a:srgbClr val="FFFFFF"/>
                </a:solidFill>
                <a:latin typeface="Chalkboard"/>
                <a:ea typeface="Chalkboard"/>
                <a:cs typeface="Chalkboard"/>
                <a:sym typeface="Chalkboard"/>
              </a:defRPr>
            </a:lvl1pPr>
          </a:lstStyle>
          <a:p>
            <a:r>
              <a:rPr lang="en-US" dirty="0"/>
              <a:t>So Far, you have learnt</a:t>
            </a:r>
            <a:endParaRPr dirty="0"/>
          </a:p>
        </p:txBody>
      </p:sp>
      <p:sp>
        <p:nvSpPr>
          <p:cNvPr id="2" name="TextBox 1">
            <a:extLst>
              <a:ext uri="{FF2B5EF4-FFF2-40B4-BE49-F238E27FC236}">
                <a16:creationId xmlns:a16="http://schemas.microsoft.com/office/drawing/2014/main" id="{FC0666CE-B1FE-414B-8812-7C49AB25DA9E}"/>
              </a:ext>
            </a:extLst>
          </p:cNvPr>
          <p:cNvSpPr txBox="1"/>
          <p:nvPr/>
        </p:nvSpPr>
        <p:spPr>
          <a:xfrm>
            <a:off x="3512291" y="4970105"/>
            <a:ext cx="1192634"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kumimoji="0" lang="en-US" sz="2400" b="1" i="0" u="none" strike="noStrike" cap="none" spc="0" normalizeH="0" baseline="0" dirty="0">
                <a:ln>
                  <a:noFill/>
                </a:ln>
                <a:solidFill>
                  <a:srgbClr val="FF0000"/>
                </a:solidFill>
                <a:effectLst/>
                <a:uFillTx/>
                <a:latin typeface="Comic Sans MS" panose="030F0902030302020204" pitchFamily="66" charset="0"/>
                <a:sym typeface="Helvetica Neue"/>
              </a:rPr>
              <a:t>10</a:t>
            </a:r>
            <a:r>
              <a:rPr kumimoji="0" lang="en-US" sz="2400" b="1" i="0" u="none" strike="noStrike" cap="none" spc="0" normalizeH="0" baseline="30000" dirty="0">
                <a:ln>
                  <a:noFill/>
                </a:ln>
                <a:solidFill>
                  <a:srgbClr val="FF0000"/>
                </a:solidFill>
                <a:effectLst/>
                <a:uFillTx/>
                <a:latin typeface="Comic Sans MS" panose="030F0902030302020204" pitchFamily="66" charset="0"/>
                <a:sym typeface="Helvetica Neue"/>
              </a:rPr>
              <a:t>2</a:t>
            </a:r>
            <a:r>
              <a:rPr kumimoji="0" lang="en-US" sz="2400" b="1" i="0" u="none" strike="noStrike" cap="none" spc="0" normalizeH="0" baseline="0" dirty="0">
                <a:ln>
                  <a:noFill/>
                </a:ln>
                <a:solidFill>
                  <a:srgbClr val="FF0000"/>
                </a:solidFill>
                <a:effectLst/>
                <a:uFillTx/>
                <a:latin typeface="Comic Sans MS" panose="030F0902030302020204" pitchFamily="66" charset="0"/>
                <a:sym typeface="Helvetica Neue"/>
              </a:rPr>
              <a:t> </a:t>
            </a:r>
            <a:r>
              <a:rPr kumimoji="0" lang="en-US" sz="2400" b="1" i="0" u="none" strike="noStrike" cap="none" spc="0" normalizeH="0" baseline="0" dirty="0" err="1">
                <a:ln>
                  <a:noFill/>
                </a:ln>
                <a:solidFill>
                  <a:srgbClr val="FF0000"/>
                </a:solidFill>
                <a:effectLst/>
                <a:uFillTx/>
                <a:latin typeface="Symbol" pitchFamily="2" charset="2"/>
                <a:sym typeface="Helvetica Neue"/>
              </a:rPr>
              <a:t>m</a:t>
            </a:r>
            <a:r>
              <a:rPr kumimoji="0" lang="en-US" sz="2400" b="1" i="0" u="none" strike="noStrike" cap="none" spc="0" normalizeH="0" baseline="0" dirty="0" err="1">
                <a:ln>
                  <a:noFill/>
                </a:ln>
                <a:solidFill>
                  <a:srgbClr val="FF0000"/>
                </a:solidFill>
                <a:effectLst/>
                <a:uFillTx/>
                <a:latin typeface="Comic Sans MS" panose="030F0902030302020204" pitchFamily="66" charset="0"/>
                <a:sym typeface="Helvetica Neue"/>
              </a:rPr>
              <a:t>eV</a:t>
            </a:r>
            <a:endParaRPr kumimoji="0" lang="en-US" sz="2400" b="1" i="0" u="none" strike="noStrike" cap="none" spc="0" normalizeH="0" baseline="0" dirty="0">
              <a:ln>
                <a:noFill/>
              </a:ln>
              <a:solidFill>
                <a:srgbClr val="FF0000"/>
              </a:solidFill>
              <a:effectLst/>
              <a:uFillTx/>
              <a:latin typeface="Comic Sans MS" panose="030F0902030302020204" pitchFamily="66" charset="0"/>
              <a:sym typeface="Helvetica Neue"/>
            </a:endParaRPr>
          </a:p>
        </p:txBody>
      </p:sp>
      <p:sp>
        <p:nvSpPr>
          <p:cNvPr id="6" name="TextBox 5">
            <a:extLst>
              <a:ext uri="{FF2B5EF4-FFF2-40B4-BE49-F238E27FC236}">
                <a16:creationId xmlns:a16="http://schemas.microsoft.com/office/drawing/2014/main" id="{9DF24796-3832-5F45-AC46-4BC299EE07C1}"/>
              </a:ext>
            </a:extLst>
          </p:cNvPr>
          <p:cNvSpPr txBox="1"/>
          <p:nvPr/>
        </p:nvSpPr>
        <p:spPr>
          <a:xfrm>
            <a:off x="9556787" y="4975852"/>
            <a:ext cx="1226298"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lang="en-US" dirty="0">
                <a:solidFill>
                  <a:srgbClr val="FF0000"/>
                </a:solidFill>
                <a:latin typeface="Comic Sans MS" panose="030F0902030302020204" pitchFamily="66" charset="0"/>
              </a:rPr>
              <a:t>10</a:t>
            </a:r>
            <a:r>
              <a:rPr lang="en-US" baseline="30000" dirty="0">
                <a:solidFill>
                  <a:srgbClr val="FF0000"/>
                </a:solidFill>
                <a:latin typeface="Comic Sans MS" panose="030F0902030302020204" pitchFamily="66" charset="0"/>
              </a:rPr>
              <a:t>0</a:t>
            </a:r>
            <a:r>
              <a:rPr kumimoji="0" lang="en-US" sz="2400" b="1" i="0" u="none" strike="noStrike" cap="none" spc="0" normalizeH="0" baseline="0" dirty="0">
                <a:ln>
                  <a:noFill/>
                </a:ln>
                <a:solidFill>
                  <a:srgbClr val="FF0000"/>
                </a:solidFill>
                <a:effectLst/>
                <a:uFillTx/>
                <a:latin typeface="Comic Sans MS" panose="030F0902030302020204" pitchFamily="66" charset="0"/>
                <a:sym typeface="Helvetica Neue"/>
              </a:rPr>
              <a:t> </a:t>
            </a:r>
            <a:r>
              <a:rPr kumimoji="0" lang="en-US" sz="2400" b="1" i="0" u="none" strike="noStrike" cap="none" spc="0" normalizeH="0" baseline="0" dirty="0" err="1">
                <a:ln>
                  <a:noFill/>
                </a:ln>
                <a:solidFill>
                  <a:srgbClr val="FF0000"/>
                </a:solidFill>
                <a:effectLst/>
                <a:uFillTx/>
                <a:latin typeface="Symbol" pitchFamily="2" charset="2"/>
                <a:sym typeface="Helvetica Neue"/>
              </a:rPr>
              <a:t>m</a:t>
            </a:r>
            <a:r>
              <a:rPr kumimoji="0" lang="en-US" sz="2400" b="1" i="0" u="none" strike="noStrike" cap="none" spc="0" normalizeH="0" baseline="0" dirty="0" err="1">
                <a:ln>
                  <a:noFill/>
                </a:ln>
                <a:solidFill>
                  <a:srgbClr val="FF0000"/>
                </a:solidFill>
                <a:effectLst/>
                <a:uFillTx/>
                <a:latin typeface="Comic Sans MS" panose="030F0902030302020204" pitchFamily="66" charset="0"/>
                <a:sym typeface="Helvetica Neue"/>
              </a:rPr>
              <a:t>eV</a:t>
            </a:r>
            <a:endParaRPr kumimoji="0" lang="en-US" sz="2400" b="1" i="0" u="none" strike="noStrike" cap="none" spc="0" normalizeH="0" baseline="0" dirty="0">
              <a:ln>
                <a:noFill/>
              </a:ln>
              <a:solidFill>
                <a:srgbClr val="FF0000"/>
              </a:solidFill>
              <a:effectLst/>
              <a:uFillTx/>
              <a:latin typeface="Comic Sans MS" panose="030F0902030302020204" pitchFamily="66" charset="0"/>
              <a:sym typeface="Helvetica Neue"/>
            </a:endParaRPr>
          </a:p>
        </p:txBody>
      </p:sp>
      <p:pic>
        <p:nvPicPr>
          <p:cNvPr id="4" name="Picture 3">
            <a:extLst>
              <a:ext uri="{FF2B5EF4-FFF2-40B4-BE49-F238E27FC236}">
                <a16:creationId xmlns:a16="http://schemas.microsoft.com/office/drawing/2014/main" id="{F51EE6DC-0550-6DAC-2B5A-C65892F1B919}"/>
              </a:ext>
            </a:extLst>
          </p:cNvPr>
          <p:cNvPicPr>
            <a:picLocks noChangeAspect="1"/>
          </p:cNvPicPr>
          <p:nvPr/>
        </p:nvPicPr>
        <p:blipFill>
          <a:blip r:embed="rId3"/>
          <a:stretch>
            <a:fillRect/>
          </a:stretch>
        </p:blipFill>
        <p:spPr>
          <a:xfrm>
            <a:off x="1821179" y="5535334"/>
            <a:ext cx="9362440" cy="3901017"/>
          </a:xfrm>
          <a:prstGeom prst="rect">
            <a:avLst/>
          </a:prstGeom>
        </p:spPr>
      </p:pic>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8872630"/>
            <a:ext cx="13004800" cy="88097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300460" hangingPunct="1"/>
            <a:endParaRPr lang="en-US" sz="2560" b="0" kern="1200">
              <a:solidFill>
                <a:prstClr val="white"/>
              </a:solidFill>
              <a:latin typeface="Calibri"/>
            </a:endParaRPr>
          </a:p>
        </p:txBody>
      </p:sp>
      <p:sp>
        <p:nvSpPr>
          <p:cNvPr id="7" name="Title 6">
            <a:extLst>
              <a:ext uri="{FF2B5EF4-FFF2-40B4-BE49-F238E27FC236}">
                <a16:creationId xmlns:a16="http://schemas.microsoft.com/office/drawing/2014/main" id="{CD8AAF64-7F72-4E4E-AB26-A305C61E10F8}"/>
              </a:ext>
            </a:extLst>
          </p:cNvPr>
          <p:cNvSpPr>
            <a:spLocks noGrp="1"/>
          </p:cNvSpPr>
          <p:nvPr>
            <p:ph type="title"/>
          </p:nvPr>
        </p:nvSpPr>
        <p:spPr>
          <a:xfrm>
            <a:off x="650240" y="42862"/>
            <a:ext cx="11704320" cy="1228505"/>
          </a:xfrm>
        </p:spPr>
        <p:txBody>
          <a:bodyPr/>
          <a:lstStyle/>
          <a:p>
            <a:r>
              <a:rPr lang="en-US" dirty="0"/>
              <a:t>The Idea of Neutron Spin Echo</a:t>
            </a:r>
          </a:p>
        </p:txBody>
      </p:sp>
      <p:sp>
        <p:nvSpPr>
          <p:cNvPr id="12291" name="Rectangle 3"/>
          <p:cNvSpPr>
            <a:spLocks noGrp="1" noChangeArrowheads="1"/>
          </p:cNvSpPr>
          <p:nvPr>
            <p:ph type="body" idx="4294967295"/>
          </p:nvPr>
        </p:nvSpPr>
        <p:spPr>
          <a:xfrm>
            <a:off x="0" y="2807044"/>
            <a:ext cx="13004800" cy="5788316"/>
          </a:xfrm>
        </p:spPr>
        <p:txBody>
          <a:bodyPr wrap="square">
            <a:spAutoFit/>
          </a:bodyPr>
          <a:lstStyle/>
          <a:p>
            <a:pPr>
              <a:spcAft>
                <a:spcPts val="1707"/>
              </a:spcAft>
            </a:pPr>
            <a:r>
              <a:rPr lang="en-US" sz="3413" dirty="0">
                <a:latin typeface="Comic Sans MS" pitchFamily="66" charset="0"/>
              </a:rPr>
              <a:t>Traditional Instruments – </a:t>
            </a:r>
            <a:r>
              <a:rPr lang="en-US" sz="3413" dirty="0">
                <a:solidFill>
                  <a:srgbClr val="002060"/>
                </a:solidFill>
                <a:latin typeface="Comic Sans MS" pitchFamily="66" charset="0"/>
              </a:rPr>
              <a:t>use collimators, monochromators, choppers etc to </a:t>
            </a:r>
            <a:r>
              <a:rPr lang="en-US" sz="3413" dirty="0">
                <a:solidFill>
                  <a:srgbClr val="FF0000"/>
                </a:solidFill>
                <a:latin typeface="Comic Sans MS" pitchFamily="66" charset="0"/>
              </a:rPr>
              <a:t>define both </a:t>
            </a:r>
            <a:r>
              <a:rPr lang="en-US" sz="3413" i="1" u="sng" dirty="0">
                <a:solidFill>
                  <a:srgbClr val="FF0000"/>
                </a:solidFill>
                <a:latin typeface="Comic Sans MS" pitchFamily="66" charset="0"/>
              </a:rPr>
              <a:t>k</a:t>
            </a:r>
            <a:r>
              <a:rPr lang="en-US" sz="3413" i="1" baseline="-25000" dirty="0">
                <a:solidFill>
                  <a:srgbClr val="FF0000"/>
                </a:solidFill>
                <a:latin typeface="Comic Sans MS" pitchFamily="66" charset="0"/>
              </a:rPr>
              <a:t>i</a:t>
            </a:r>
            <a:r>
              <a:rPr lang="en-US" sz="3413" dirty="0">
                <a:solidFill>
                  <a:srgbClr val="FF0000"/>
                </a:solidFill>
                <a:latin typeface="Comic Sans MS" pitchFamily="66" charset="0"/>
              </a:rPr>
              <a:t> and </a:t>
            </a:r>
            <a:r>
              <a:rPr lang="en-US" sz="3413" i="1" u="sng" dirty="0" err="1">
                <a:solidFill>
                  <a:srgbClr val="FF0000"/>
                </a:solidFill>
                <a:latin typeface="Comic Sans MS" pitchFamily="66" charset="0"/>
              </a:rPr>
              <a:t>k</a:t>
            </a:r>
            <a:r>
              <a:rPr lang="en-US" sz="3413" i="1" baseline="-25000" dirty="0" err="1">
                <a:solidFill>
                  <a:srgbClr val="FF0000"/>
                </a:solidFill>
                <a:latin typeface="Comic Sans MS" pitchFamily="66" charset="0"/>
              </a:rPr>
              <a:t>f</a:t>
            </a:r>
            <a:r>
              <a:rPr lang="en-US" sz="3413" i="1" baseline="-25000" dirty="0">
                <a:solidFill>
                  <a:srgbClr val="FF0000"/>
                </a:solidFill>
                <a:latin typeface="Comic Sans MS" pitchFamily="66" charset="0"/>
              </a:rPr>
              <a:t> </a:t>
            </a:r>
            <a:r>
              <a:rPr lang="en-US" sz="3413" dirty="0">
                <a:solidFill>
                  <a:srgbClr val="002060"/>
                </a:solidFill>
                <a:latin typeface="Comic Sans MS" pitchFamily="66" charset="0"/>
              </a:rPr>
              <a:t>in order to define </a:t>
            </a:r>
            <a:r>
              <a:rPr lang="en-US" sz="3413" i="1" dirty="0">
                <a:latin typeface="Comic Sans MS" pitchFamily="66" charset="0"/>
              </a:rPr>
              <a:t>E</a:t>
            </a:r>
            <a:r>
              <a:rPr lang="en-US" sz="3413" dirty="0">
                <a:solidFill>
                  <a:schemeClr val="accent2"/>
                </a:solidFill>
                <a:latin typeface="Comic Sans MS" pitchFamily="66" charset="0"/>
              </a:rPr>
              <a:t> </a:t>
            </a:r>
            <a:r>
              <a:rPr lang="en-US" sz="3413" dirty="0">
                <a:solidFill>
                  <a:srgbClr val="002060"/>
                </a:solidFill>
                <a:latin typeface="Comic Sans MS" pitchFamily="66" charset="0"/>
              </a:rPr>
              <a:t>and</a:t>
            </a:r>
            <a:r>
              <a:rPr lang="en-US" sz="3413" dirty="0">
                <a:solidFill>
                  <a:schemeClr val="accent2"/>
                </a:solidFill>
                <a:latin typeface="Comic Sans MS" pitchFamily="66" charset="0"/>
              </a:rPr>
              <a:t> </a:t>
            </a:r>
            <a:r>
              <a:rPr lang="en-US" sz="3413" i="1" u="sng" dirty="0">
                <a:latin typeface="Comic Sans MS" pitchFamily="66" charset="0"/>
              </a:rPr>
              <a:t>Q</a:t>
            </a:r>
            <a:r>
              <a:rPr lang="en-US" sz="3413" dirty="0">
                <a:solidFill>
                  <a:schemeClr val="accent2"/>
                </a:solidFill>
                <a:latin typeface="Comic Sans MS" pitchFamily="66" charset="0"/>
              </a:rPr>
              <a:t> </a:t>
            </a:r>
            <a:r>
              <a:rPr lang="en-US" sz="3413" dirty="0">
                <a:solidFill>
                  <a:srgbClr val="002060"/>
                </a:solidFill>
                <a:latin typeface="Comic Sans MS" pitchFamily="66" charset="0"/>
              </a:rPr>
              <a:t>accurately</a:t>
            </a:r>
            <a:endParaRPr lang="en-US" sz="3413" i="1" dirty="0">
              <a:latin typeface="Comic Sans MS" pitchFamily="66" charset="0"/>
            </a:endParaRPr>
          </a:p>
          <a:p>
            <a:pPr>
              <a:spcAft>
                <a:spcPts val="1707"/>
              </a:spcAft>
            </a:pPr>
            <a:r>
              <a:rPr lang="en-US" sz="3413" dirty="0">
                <a:latin typeface="Comic Sans MS" pitchFamily="66" charset="0"/>
              </a:rPr>
              <a:t>NSE – </a:t>
            </a:r>
            <a:r>
              <a:rPr lang="en-US" sz="3413" dirty="0">
                <a:solidFill>
                  <a:srgbClr val="FF0000"/>
                </a:solidFill>
                <a:latin typeface="Comic Sans MS" pitchFamily="66" charset="0"/>
              </a:rPr>
              <a:t>measure the </a:t>
            </a:r>
            <a:r>
              <a:rPr lang="en-US" sz="3413" i="1" dirty="0">
                <a:solidFill>
                  <a:srgbClr val="FF0000"/>
                </a:solidFill>
                <a:latin typeface="Comic Sans MS" pitchFamily="66" charset="0"/>
              </a:rPr>
              <a:t>difference</a:t>
            </a:r>
            <a:r>
              <a:rPr lang="en-US" sz="3413" dirty="0">
                <a:solidFill>
                  <a:srgbClr val="FF0000"/>
                </a:solidFill>
                <a:latin typeface="Comic Sans MS" pitchFamily="66" charset="0"/>
              </a:rPr>
              <a:t> </a:t>
            </a:r>
            <a:r>
              <a:rPr lang="en-US" sz="3413" dirty="0">
                <a:solidFill>
                  <a:srgbClr val="002060"/>
                </a:solidFill>
                <a:latin typeface="Comic Sans MS" pitchFamily="66" charset="0"/>
              </a:rPr>
              <a:t>between appropriate components of </a:t>
            </a:r>
            <a:r>
              <a:rPr lang="en-US" sz="3413" i="1" u="sng" dirty="0">
                <a:latin typeface="Comic Sans MS" pitchFamily="66" charset="0"/>
              </a:rPr>
              <a:t>k</a:t>
            </a:r>
            <a:r>
              <a:rPr lang="en-US" sz="3413" i="1" baseline="-25000" dirty="0">
                <a:latin typeface="Comic Sans MS" pitchFamily="66" charset="0"/>
              </a:rPr>
              <a:t>i</a:t>
            </a:r>
            <a:r>
              <a:rPr lang="en-US" sz="3413" dirty="0">
                <a:solidFill>
                  <a:schemeClr val="accent2"/>
                </a:solidFill>
                <a:latin typeface="Comic Sans MS" pitchFamily="66" charset="0"/>
              </a:rPr>
              <a:t> </a:t>
            </a:r>
            <a:r>
              <a:rPr lang="en-US" sz="3413" dirty="0">
                <a:solidFill>
                  <a:srgbClr val="002060"/>
                </a:solidFill>
                <a:latin typeface="Comic Sans MS" pitchFamily="66" charset="0"/>
              </a:rPr>
              <a:t>and</a:t>
            </a:r>
            <a:r>
              <a:rPr lang="en-US" sz="3413" dirty="0">
                <a:solidFill>
                  <a:schemeClr val="accent2"/>
                </a:solidFill>
                <a:latin typeface="Comic Sans MS" pitchFamily="66" charset="0"/>
              </a:rPr>
              <a:t> </a:t>
            </a:r>
            <a:r>
              <a:rPr lang="en-US" sz="3413" i="1" u="sng" dirty="0" err="1">
                <a:latin typeface="Comic Sans MS" pitchFamily="66" charset="0"/>
              </a:rPr>
              <a:t>k</a:t>
            </a:r>
            <a:r>
              <a:rPr lang="en-US" sz="3413" i="1" baseline="-25000" dirty="0" err="1">
                <a:latin typeface="Comic Sans MS" pitchFamily="66" charset="0"/>
              </a:rPr>
              <a:t>f</a:t>
            </a:r>
            <a:r>
              <a:rPr lang="en-US" sz="3413" i="1" baseline="-25000" dirty="0">
                <a:solidFill>
                  <a:srgbClr val="002060"/>
                </a:solidFill>
                <a:latin typeface="Comic Sans MS" pitchFamily="66" charset="0"/>
              </a:rPr>
              <a:t> </a:t>
            </a:r>
            <a:r>
              <a:rPr lang="en-US" sz="3413" i="1" dirty="0">
                <a:solidFill>
                  <a:srgbClr val="002060"/>
                </a:solidFill>
                <a:latin typeface="Comic Sans MS" pitchFamily="66" charset="0"/>
              </a:rPr>
              <a:t> </a:t>
            </a:r>
            <a:r>
              <a:rPr lang="en-US" sz="3413" dirty="0">
                <a:solidFill>
                  <a:srgbClr val="002060"/>
                </a:solidFill>
                <a:latin typeface="Comic Sans MS" pitchFamily="66" charset="0"/>
              </a:rPr>
              <a:t>(measures the energy change)</a:t>
            </a:r>
            <a:endParaRPr lang="en-US" sz="3413" i="1" baseline="-25000" dirty="0">
              <a:solidFill>
                <a:srgbClr val="002060"/>
              </a:solidFill>
              <a:latin typeface="Comic Sans MS" pitchFamily="66" charset="0"/>
            </a:endParaRPr>
          </a:p>
          <a:p>
            <a:pPr>
              <a:spcAft>
                <a:spcPts val="1707"/>
              </a:spcAft>
            </a:pPr>
            <a:r>
              <a:rPr lang="en-US" sz="3413" dirty="0">
                <a:latin typeface="Comic Sans MS" pitchFamily="66" charset="0"/>
              </a:rPr>
              <a:t>NSE – </a:t>
            </a:r>
            <a:r>
              <a:rPr lang="en-US" sz="3413" dirty="0">
                <a:solidFill>
                  <a:srgbClr val="002060"/>
                </a:solidFill>
                <a:latin typeface="Comic Sans MS" pitchFamily="66" charset="0"/>
              </a:rPr>
              <a:t>use the neutron’s spin polarization to encode the difference between components of </a:t>
            </a:r>
            <a:r>
              <a:rPr lang="en-US" sz="3413" i="1" u="sng" dirty="0">
                <a:latin typeface="Comic Sans MS" pitchFamily="66" charset="0"/>
              </a:rPr>
              <a:t>k</a:t>
            </a:r>
            <a:r>
              <a:rPr lang="en-US" sz="3413" i="1" baseline="-25000" dirty="0">
                <a:latin typeface="Comic Sans MS" pitchFamily="66" charset="0"/>
              </a:rPr>
              <a:t>i</a:t>
            </a:r>
            <a:r>
              <a:rPr lang="en-US" sz="3413" dirty="0">
                <a:solidFill>
                  <a:schemeClr val="accent2"/>
                </a:solidFill>
                <a:latin typeface="Comic Sans MS" pitchFamily="66" charset="0"/>
              </a:rPr>
              <a:t> </a:t>
            </a:r>
            <a:r>
              <a:rPr lang="en-US" sz="3413" dirty="0">
                <a:solidFill>
                  <a:srgbClr val="002060"/>
                </a:solidFill>
                <a:latin typeface="Comic Sans MS" pitchFamily="66" charset="0"/>
              </a:rPr>
              <a:t>and</a:t>
            </a:r>
            <a:r>
              <a:rPr lang="en-US" sz="3413" dirty="0">
                <a:solidFill>
                  <a:schemeClr val="accent2"/>
                </a:solidFill>
                <a:latin typeface="Comic Sans MS" pitchFamily="66" charset="0"/>
              </a:rPr>
              <a:t> </a:t>
            </a:r>
            <a:r>
              <a:rPr lang="en-US" sz="3413" i="1" u="sng" dirty="0" err="1">
                <a:latin typeface="Comic Sans MS" pitchFamily="66" charset="0"/>
              </a:rPr>
              <a:t>k</a:t>
            </a:r>
            <a:r>
              <a:rPr lang="en-US" sz="3413" i="1" baseline="-25000" dirty="0" err="1">
                <a:latin typeface="Comic Sans MS" pitchFamily="66" charset="0"/>
              </a:rPr>
              <a:t>f</a:t>
            </a:r>
            <a:r>
              <a:rPr lang="en-US" sz="3413" i="1" baseline="-25000" dirty="0">
                <a:latin typeface="Comic Sans MS" pitchFamily="66" charset="0"/>
              </a:rPr>
              <a:t>  </a:t>
            </a:r>
            <a:r>
              <a:rPr lang="en-US" sz="3413" dirty="0">
                <a:latin typeface="Comic Sans MS" pitchFamily="66" charset="0"/>
              </a:rPr>
              <a:t>--</a:t>
            </a:r>
            <a:r>
              <a:rPr lang="en-US" sz="3413" i="1" baseline="-25000" dirty="0">
                <a:latin typeface="Comic Sans MS" pitchFamily="66" charset="0"/>
              </a:rPr>
              <a:t> </a:t>
            </a:r>
            <a:r>
              <a:rPr lang="en-US" sz="3413" dirty="0">
                <a:solidFill>
                  <a:srgbClr val="002060"/>
                </a:solidFill>
                <a:latin typeface="Comic Sans MS" pitchFamily="66" charset="0"/>
              </a:rPr>
              <a:t>up next </a:t>
            </a:r>
            <a:endParaRPr lang="en-US" sz="3413" i="1" baseline="-25000" dirty="0">
              <a:latin typeface="Comic Sans MS" pitchFamily="66" charset="0"/>
            </a:endParaRPr>
          </a:p>
          <a:p>
            <a:pPr>
              <a:spcAft>
                <a:spcPts val="1707"/>
              </a:spcAft>
            </a:pPr>
            <a:r>
              <a:rPr lang="en-US" sz="3413" dirty="0">
                <a:latin typeface="Comic Sans MS" pitchFamily="66" charset="0"/>
              </a:rPr>
              <a:t>NSE – </a:t>
            </a:r>
            <a:r>
              <a:rPr lang="en-US" sz="3413" dirty="0">
                <a:solidFill>
                  <a:srgbClr val="002060"/>
                </a:solidFill>
                <a:latin typeface="Comic Sans MS" pitchFamily="66" charset="0"/>
              </a:rPr>
              <a:t>can use poor </a:t>
            </a:r>
            <a:r>
              <a:rPr lang="en-US" sz="3413" dirty="0" err="1">
                <a:solidFill>
                  <a:srgbClr val="002060"/>
                </a:solidFill>
                <a:latin typeface="Comic Sans MS" pitchFamily="66" charset="0"/>
              </a:rPr>
              <a:t>monochromatization</a:t>
            </a:r>
            <a:r>
              <a:rPr lang="en-US" sz="3413" dirty="0">
                <a:solidFill>
                  <a:srgbClr val="002060"/>
                </a:solidFill>
                <a:latin typeface="Comic Sans MS" pitchFamily="66" charset="0"/>
              </a:rPr>
              <a:t> to increase signal intensity, while maintaining great energy resolution</a:t>
            </a:r>
          </a:p>
        </p:txBody>
      </p:sp>
      <p:sp>
        <p:nvSpPr>
          <p:cNvPr id="10" name="Rectangle 2">
            <a:extLst>
              <a:ext uri="{FF2B5EF4-FFF2-40B4-BE49-F238E27FC236}">
                <a16:creationId xmlns:a16="http://schemas.microsoft.com/office/drawing/2014/main" id="{592E0CCF-89CC-4095-AC8B-3551BEA6DC81}"/>
              </a:ext>
            </a:extLst>
          </p:cNvPr>
          <p:cNvSpPr txBox="1">
            <a:spLocks noChangeArrowheads="1"/>
          </p:cNvSpPr>
          <p:nvPr/>
        </p:nvSpPr>
        <p:spPr>
          <a:xfrm>
            <a:off x="0" y="1274864"/>
            <a:ext cx="13004800" cy="744114"/>
          </a:xfrm>
          <a:prstGeom prst="rect">
            <a:avLst/>
          </a:prstGeom>
        </p:spPr>
        <p:txBody>
          <a:bodyPr vert="horz" lIns="130048" tIns="65024" rIns="130048" bIns="65024" rtlCol="0" anchor="ctr">
            <a:spAutoFit/>
          </a:bodyPr>
          <a:lstStyle>
            <a:lvl1pPr algn="ctr" defTabSz="914400" rtl="0" eaLnBrk="1" latinLnBrk="0" hangingPunct="1">
              <a:spcBef>
                <a:spcPct val="0"/>
              </a:spcBef>
              <a:buNone/>
              <a:defRPr sz="4400" i="1" kern="1200">
                <a:solidFill>
                  <a:srgbClr val="FF0000"/>
                </a:solidFill>
                <a:latin typeface="+mj-lt"/>
                <a:ea typeface="+mj-ea"/>
                <a:cs typeface="+mj-cs"/>
              </a:defRPr>
            </a:lvl1pPr>
          </a:lstStyle>
          <a:p>
            <a:pPr defTabSz="1300460"/>
            <a:r>
              <a:rPr lang="en-US" sz="3982" b="0" dirty="0">
                <a:solidFill>
                  <a:prstClr val="black"/>
                </a:solidFill>
                <a:latin typeface="Times New Roman" pitchFamily="18" charset="0"/>
                <a:cs typeface="Times New Roman" pitchFamily="18" charset="0"/>
              </a:rPr>
              <a:t>NSE </a:t>
            </a:r>
            <a:r>
              <a:rPr lang="en-US" sz="3982" b="0" dirty="0">
                <a:latin typeface="Times New Roman" pitchFamily="18" charset="0"/>
                <a:cs typeface="Times New Roman" pitchFamily="18" charset="0"/>
              </a:rPr>
              <a:t>Breaks the Relationship between Intensity &amp; Resolution</a:t>
            </a:r>
          </a:p>
        </p:txBody>
      </p:sp>
      <p:cxnSp>
        <p:nvCxnSpPr>
          <p:cNvPr id="3" name="Straight Connector 2">
            <a:extLst>
              <a:ext uri="{FF2B5EF4-FFF2-40B4-BE49-F238E27FC236}">
                <a16:creationId xmlns:a16="http://schemas.microsoft.com/office/drawing/2014/main" id="{B33904DC-9570-5E6B-CDF7-606C4F853DEB}"/>
              </a:ext>
            </a:extLst>
          </p:cNvPr>
          <p:cNvCxnSpPr>
            <a:cxnSpLocks/>
          </p:cNvCxnSpPr>
          <p:nvPr/>
        </p:nvCxnSpPr>
        <p:spPr>
          <a:xfrm>
            <a:off x="228600" y="1158240"/>
            <a:ext cx="12435840" cy="91440"/>
          </a:xfrm>
          <a:prstGeom prst="line">
            <a:avLst/>
          </a:prstGeom>
          <a:ln w="76200">
            <a:solidFill>
              <a:srgbClr val="00B050"/>
            </a:solidFill>
          </a:ln>
        </p:spPr>
        <p:style>
          <a:lnRef idx="1">
            <a:schemeClr val="accent5"/>
          </a:lnRef>
          <a:fillRef idx="0">
            <a:schemeClr val="accent5"/>
          </a:fillRef>
          <a:effectRef idx="0">
            <a:schemeClr val="accent5"/>
          </a:effectRef>
          <a:fontRef idx="minor">
            <a:schemeClr val="tx1"/>
          </a:fontRef>
        </p:style>
      </p:cxnSp>
    </p:spTree>
    <p:extLst>
      <p:ext uri="{BB962C8B-B14F-4D97-AF65-F5344CB8AC3E}">
        <p14:creationId xmlns:p14="http://schemas.microsoft.com/office/powerpoint/2010/main" val="2369942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291">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291">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2291">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2291">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E0C8D119-7518-DB4E-85E5-65597696E64A}"/>
              </a:ext>
            </a:extLst>
          </p:cNvPr>
          <p:cNvSpPr txBox="1">
            <a:spLocks/>
          </p:cNvSpPr>
          <p:nvPr/>
        </p:nvSpPr>
        <p:spPr>
          <a:xfrm>
            <a:off x="964277" y="1374370"/>
            <a:ext cx="11722793" cy="2546773"/>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5227" dirty="0"/>
          </a:p>
        </p:txBody>
      </p:sp>
      <p:sp>
        <p:nvSpPr>
          <p:cNvPr id="4" name="TextBox 3">
            <a:extLst>
              <a:ext uri="{FF2B5EF4-FFF2-40B4-BE49-F238E27FC236}">
                <a16:creationId xmlns:a16="http://schemas.microsoft.com/office/drawing/2014/main" id="{1C81188A-430A-3842-89AC-6FFDC8BEE1B6}"/>
              </a:ext>
            </a:extLst>
          </p:cNvPr>
          <p:cNvSpPr txBox="1"/>
          <p:nvPr/>
        </p:nvSpPr>
        <p:spPr>
          <a:xfrm>
            <a:off x="0" y="319758"/>
            <a:ext cx="13004800" cy="923971"/>
          </a:xfrm>
          <a:prstGeom prst="rect">
            <a:avLst/>
          </a:prstGeom>
          <a:noFill/>
        </p:spPr>
        <p:txBody>
          <a:bodyPr wrap="square" rtlCol="0">
            <a:spAutoFit/>
          </a:bodyPr>
          <a:lstStyle/>
          <a:p>
            <a:pPr algn="ctr"/>
            <a:r>
              <a:rPr lang="en-US" sz="5404" dirty="0"/>
              <a:t>How did I get here</a:t>
            </a:r>
          </a:p>
        </p:txBody>
      </p:sp>
      <p:pic>
        <p:nvPicPr>
          <p:cNvPr id="5" name="Picture 4" descr="A close-up of a body of water&#10;&#10;Description automatically generated with low confidence">
            <a:extLst>
              <a:ext uri="{FF2B5EF4-FFF2-40B4-BE49-F238E27FC236}">
                <a16:creationId xmlns:a16="http://schemas.microsoft.com/office/drawing/2014/main" id="{7CB415C6-5272-F246-B623-FC11DCC590DC}"/>
              </a:ext>
            </a:extLst>
          </p:cNvPr>
          <p:cNvPicPr>
            <a:picLocks noChangeAspect="1"/>
          </p:cNvPicPr>
          <p:nvPr/>
        </p:nvPicPr>
        <p:blipFill>
          <a:blip r:embed="rId3"/>
          <a:stretch>
            <a:fillRect/>
          </a:stretch>
        </p:blipFill>
        <p:spPr>
          <a:xfrm>
            <a:off x="438323" y="2120347"/>
            <a:ext cx="12248748" cy="6724252"/>
          </a:xfrm>
          <a:prstGeom prst="rect">
            <a:avLst/>
          </a:prstGeom>
        </p:spPr>
      </p:pic>
      <p:sp>
        <p:nvSpPr>
          <p:cNvPr id="9" name="Left Arrow 8">
            <a:extLst>
              <a:ext uri="{FF2B5EF4-FFF2-40B4-BE49-F238E27FC236}">
                <a16:creationId xmlns:a16="http://schemas.microsoft.com/office/drawing/2014/main" id="{8C8B9EE6-6A27-194B-9F41-8F2C756157AE}"/>
              </a:ext>
            </a:extLst>
          </p:cNvPr>
          <p:cNvSpPr/>
          <p:nvPr/>
        </p:nvSpPr>
        <p:spPr>
          <a:xfrm rot="21287469">
            <a:off x="3830758" y="4417304"/>
            <a:ext cx="2063807" cy="141356"/>
          </a:xfrm>
          <a:prstGeom prst="leftArrow">
            <a:avLst/>
          </a:prstGeom>
          <a:solidFill>
            <a:schemeClr val="accent1">
              <a:lumMod val="20000"/>
              <a:lumOff val="8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413"/>
          </a:p>
        </p:txBody>
      </p:sp>
      <p:sp>
        <p:nvSpPr>
          <p:cNvPr id="19" name="Left Arrow 18">
            <a:extLst>
              <a:ext uri="{FF2B5EF4-FFF2-40B4-BE49-F238E27FC236}">
                <a16:creationId xmlns:a16="http://schemas.microsoft.com/office/drawing/2014/main" id="{E46D3673-0A60-BC45-B2D2-24779ED74DEE}"/>
              </a:ext>
            </a:extLst>
          </p:cNvPr>
          <p:cNvSpPr/>
          <p:nvPr/>
        </p:nvSpPr>
        <p:spPr>
          <a:xfrm rot="20023357">
            <a:off x="2858421" y="4783966"/>
            <a:ext cx="859750" cy="185665"/>
          </a:xfrm>
          <a:prstGeom prst="left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413"/>
          </a:p>
        </p:txBody>
      </p:sp>
      <p:sp>
        <p:nvSpPr>
          <p:cNvPr id="17" name="Curved Down Arrow 16">
            <a:extLst>
              <a:ext uri="{FF2B5EF4-FFF2-40B4-BE49-F238E27FC236}">
                <a16:creationId xmlns:a16="http://schemas.microsoft.com/office/drawing/2014/main" id="{866A7444-2EEE-C44C-976C-84D507497BAB}"/>
              </a:ext>
            </a:extLst>
          </p:cNvPr>
          <p:cNvSpPr/>
          <p:nvPr/>
        </p:nvSpPr>
        <p:spPr>
          <a:xfrm rot="19900957" flipV="1">
            <a:off x="3163961" y="4825180"/>
            <a:ext cx="1263792" cy="1453028"/>
          </a:xfrm>
          <a:prstGeom prst="curvedDownArrow">
            <a:avLst>
              <a:gd name="adj1" fmla="val 9915"/>
              <a:gd name="adj2" fmla="val 31459"/>
              <a:gd name="adj3" fmla="val 30676"/>
            </a:avLst>
          </a:prstGeom>
          <a:solidFill>
            <a:schemeClr val="accent1">
              <a:lumMod val="40000"/>
              <a:lumOff val="60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413">
              <a:solidFill>
                <a:schemeClr val="tx1"/>
              </a:solidFill>
            </a:endParaRPr>
          </a:p>
        </p:txBody>
      </p:sp>
      <p:sp>
        <p:nvSpPr>
          <p:cNvPr id="20" name="Striped Right Arrow 19">
            <a:extLst>
              <a:ext uri="{FF2B5EF4-FFF2-40B4-BE49-F238E27FC236}">
                <a16:creationId xmlns:a16="http://schemas.microsoft.com/office/drawing/2014/main" id="{2F9446F8-D8D9-6E4C-9841-C25898BC6719}"/>
              </a:ext>
            </a:extLst>
          </p:cNvPr>
          <p:cNvSpPr/>
          <p:nvPr/>
        </p:nvSpPr>
        <p:spPr>
          <a:xfrm rot="1160246" flipV="1">
            <a:off x="3621687" y="6004826"/>
            <a:ext cx="7690341" cy="65023"/>
          </a:xfrm>
          <a:prstGeom prst="stripedRightArrow">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413"/>
          </a:p>
        </p:txBody>
      </p:sp>
      <p:cxnSp>
        <p:nvCxnSpPr>
          <p:cNvPr id="23" name="Curved Connector 22">
            <a:extLst>
              <a:ext uri="{FF2B5EF4-FFF2-40B4-BE49-F238E27FC236}">
                <a16:creationId xmlns:a16="http://schemas.microsoft.com/office/drawing/2014/main" id="{7363C4D1-F77E-C64B-B2F4-2110FCB17040}"/>
              </a:ext>
            </a:extLst>
          </p:cNvPr>
          <p:cNvCxnSpPr>
            <a:cxnSpLocks/>
            <a:endCxn id="19" idx="3"/>
          </p:cNvCxnSpPr>
          <p:nvPr/>
        </p:nvCxnSpPr>
        <p:spPr>
          <a:xfrm rot="10800000">
            <a:off x="3673748" y="4686485"/>
            <a:ext cx="7422999" cy="2539236"/>
          </a:xfrm>
          <a:prstGeom prst="curvedConnector3">
            <a:avLst>
              <a:gd name="adj1" fmla="val 9629"/>
            </a:avLst>
          </a:prstGeom>
          <a:ln w="57150">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4C05E9B8-DCB0-3445-93B7-C09A0FF28DE8}"/>
              </a:ext>
            </a:extLst>
          </p:cNvPr>
          <p:cNvSpPr txBox="1"/>
          <p:nvPr/>
        </p:nvSpPr>
        <p:spPr>
          <a:xfrm>
            <a:off x="5508103" y="3484086"/>
            <a:ext cx="2572689" cy="830997"/>
          </a:xfrm>
          <a:prstGeom prst="rect">
            <a:avLst/>
          </a:prstGeom>
          <a:solidFill>
            <a:schemeClr val="accent1">
              <a:lumMod val="20000"/>
              <a:lumOff val="80000"/>
            </a:schemeClr>
          </a:solidFill>
        </p:spPr>
        <p:txBody>
          <a:bodyPr wrap="square" rtlCol="0">
            <a:spAutoFit/>
          </a:bodyPr>
          <a:lstStyle/>
          <a:p>
            <a:r>
              <a:rPr lang="en-US" sz="1600" dirty="0"/>
              <a:t>PhD 1991 </a:t>
            </a:r>
          </a:p>
          <a:p>
            <a:r>
              <a:rPr lang="en-US" sz="1600" dirty="0"/>
              <a:t>University of Warwick</a:t>
            </a:r>
          </a:p>
          <a:p>
            <a:r>
              <a:rPr lang="en-US" sz="1600" dirty="0"/>
              <a:t>Crystal Growth</a:t>
            </a:r>
          </a:p>
        </p:txBody>
      </p:sp>
      <p:sp>
        <p:nvSpPr>
          <p:cNvPr id="37" name="TextBox 36">
            <a:extLst>
              <a:ext uri="{FF2B5EF4-FFF2-40B4-BE49-F238E27FC236}">
                <a16:creationId xmlns:a16="http://schemas.microsoft.com/office/drawing/2014/main" id="{B9A6181B-5C27-FC4F-B816-68F8BA7B01A0}"/>
              </a:ext>
            </a:extLst>
          </p:cNvPr>
          <p:cNvSpPr txBox="1"/>
          <p:nvPr/>
        </p:nvSpPr>
        <p:spPr>
          <a:xfrm>
            <a:off x="659480" y="2291601"/>
            <a:ext cx="3088575" cy="1815882"/>
          </a:xfrm>
          <a:prstGeom prst="rect">
            <a:avLst/>
          </a:prstGeom>
          <a:solidFill>
            <a:schemeClr val="accent1">
              <a:lumMod val="20000"/>
              <a:lumOff val="80000"/>
            </a:schemeClr>
          </a:solidFill>
        </p:spPr>
        <p:txBody>
          <a:bodyPr wrap="square" rtlCol="0">
            <a:spAutoFit/>
          </a:bodyPr>
          <a:lstStyle/>
          <a:p>
            <a:r>
              <a:rPr lang="en-US" sz="1600" dirty="0"/>
              <a:t>Postdocs (1996-1999)</a:t>
            </a:r>
          </a:p>
          <a:p>
            <a:r>
              <a:rPr lang="en-US" sz="1600" dirty="0"/>
              <a:t>McMaster University</a:t>
            </a:r>
          </a:p>
          <a:p>
            <a:r>
              <a:rPr lang="en-US" sz="1600" dirty="0"/>
              <a:t>BD </a:t>
            </a:r>
            <a:r>
              <a:rPr lang="en-US" sz="1600" dirty="0" err="1"/>
              <a:t>Gaulin</a:t>
            </a:r>
            <a:endParaRPr lang="en-US" sz="1600" dirty="0"/>
          </a:p>
          <a:p>
            <a:r>
              <a:rPr lang="en-US" sz="1600" dirty="0"/>
              <a:t>Los Alamos </a:t>
            </a:r>
          </a:p>
          <a:p>
            <a:r>
              <a:rPr lang="en-US" sz="1600" dirty="0"/>
              <a:t>In John </a:t>
            </a:r>
            <a:r>
              <a:rPr lang="en-US" sz="1600" dirty="0" err="1"/>
              <a:t>Sarrao’s</a:t>
            </a:r>
            <a:r>
              <a:rPr lang="en-US" sz="1600" dirty="0"/>
              <a:t> Lab</a:t>
            </a:r>
          </a:p>
          <a:p>
            <a:r>
              <a:rPr lang="en-US" sz="1600" dirty="0"/>
              <a:t>Crystal Growth</a:t>
            </a:r>
          </a:p>
          <a:p>
            <a:r>
              <a:rPr lang="en-US" sz="1600" dirty="0"/>
              <a:t>Neutron and Muon studies</a:t>
            </a:r>
          </a:p>
        </p:txBody>
      </p:sp>
      <p:sp>
        <p:nvSpPr>
          <p:cNvPr id="38" name="TextBox 37">
            <a:extLst>
              <a:ext uri="{FF2B5EF4-FFF2-40B4-BE49-F238E27FC236}">
                <a16:creationId xmlns:a16="http://schemas.microsoft.com/office/drawing/2014/main" id="{C99BDC30-F504-5446-B012-B36EE47E3A1B}"/>
              </a:ext>
            </a:extLst>
          </p:cNvPr>
          <p:cNvSpPr txBox="1"/>
          <p:nvPr/>
        </p:nvSpPr>
        <p:spPr>
          <a:xfrm>
            <a:off x="2519064" y="6371448"/>
            <a:ext cx="3350333" cy="830997"/>
          </a:xfrm>
          <a:prstGeom prst="rect">
            <a:avLst/>
          </a:prstGeom>
          <a:solidFill>
            <a:schemeClr val="accent1">
              <a:lumMod val="40000"/>
              <a:lumOff val="60000"/>
            </a:schemeClr>
          </a:solidFill>
        </p:spPr>
        <p:txBody>
          <a:bodyPr wrap="square" rtlCol="0">
            <a:spAutoFit/>
          </a:bodyPr>
          <a:lstStyle/>
          <a:p>
            <a:r>
              <a:rPr lang="en-US" sz="1600" dirty="0"/>
              <a:t>Staff positions (1999-2013)</a:t>
            </a:r>
          </a:p>
          <a:p>
            <a:r>
              <a:rPr lang="en-US" sz="1600" dirty="0"/>
              <a:t>NRC, NIST [BNL, Indiana U]</a:t>
            </a:r>
          </a:p>
          <a:p>
            <a:r>
              <a:rPr lang="en-US" sz="1600" dirty="0"/>
              <a:t>Neutron Scattering Scientist</a:t>
            </a:r>
          </a:p>
        </p:txBody>
      </p:sp>
      <p:sp>
        <p:nvSpPr>
          <p:cNvPr id="39" name="TextBox 38">
            <a:extLst>
              <a:ext uri="{FF2B5EF4-FFF2-40B4-BE49-F238E27FC236}">
                <a16:creationId xmlns:a16="http://schemas.microsoft.com/office/drawing/2014/main" id="{17E4CE43-309A-1845-9C99-ED39C526A4B1}"/>
              </a:ext>
            </a:extLst>
          </p:cNvPr>
          <p:cNvSpPr txBox="1"/>
          <p:nvPr/>
        </p:nvSpPr>
        <p:spPr>
          <a:xfrm>
            <a:off x="9501911" y="7432885"/>
            <a:ext cx="3041202" cy="830997"/>
          </a:xfrm>
          <a:prstGeom prst="rect">
            <a:avLst/>
          </a:prstGeom>
          <a:solidFill>
            <a:schemeClr val="accent1">
              <a:lumMod val="60000"/>
              <a:lumOff val="40000"/>
            </a:schemeClr>
          </a:solidFill>
        </p:spPr>
        <p:txBody>
          <a:bodyPr wrap="square" rtlCol="0">
            <a:spAutoFit/>
          </a:bodyPr>
          <a:lstStyle/>
          <a:p>
            <a:r>
              <a:rPr lang="en-US" sz="1600" dirty="0"/>
              <a:t>Staff positions (2013/18)</a:t>
            </a:r>
          </a:p>
          <a:p>
            <a:r>
              <a:rPr lang="en-US" sz="1600" dirty="0"/>
              <a:t>NSRRC</a:t>
            </a:r>
          </a:p>
          <a:p>
            <a:r>
              <a:rPr lang="en-US" sz="1600" dirty="0"/>
              <a:t>Built/Commissioned 3-axis  </a:t>
            </a:r>
          </a:p>
        </p:txBody>
      </p:sp>
      <p:sp>
        <p:nvSpPr>
          <p:cNvPr id="40" name="TextBox 39">
            <a:extLst>
              <a:ext uri="{FF2B5EF4-FFF2-40B4-BE49-F238E27FC236}">
                <a16:creationId xmlns:a16="http://schemas.microsoft.com/office/drawing/2014/main" id="{8423196D-D63F-AF41-B908-983C2420A820}"/>
              </a:ext>
            </a:extLst>
          </p:cNvPr>
          <p:cNvSpPr txBox="1"/>
          <p:nvPr/>
        </p:nvSpPr>
        <p:spPr>
          <a:xfrm>
            <a:off x="9069435" y="4732554"/>
            <a:ext cx="3497042" cy="584775"/>
          </a:xfrm>
          <a:prstGeom prst="rect">
            <a:avLst/>
          </a:prstGeom>
          <a:solidFill>
            <a:schemeClr val="accent1">
              <a:lumMod val="50000"/>
            </a:schemeClr>
          </a:solidFill>
        </p:spPr>
        <p:txBody>
          <a:bodyPr wrap="square" rtlCol="0">
            <a:spAutoFit/>
          </a:bodyPr>
          <a:lstStyle/>
          <a:p>
            <a:r>
              <a:rPr lang="en-US" sz="1600" dirty="0">
                <a:solidFill>
                  <a:schemeClr val="bg1"/>
                </a:solidFill>
              </a:rPr>
              <a:t>Back to USA</a:t>
            </a:r>
          </a:p>
          <a:p>
            <a:r>
              <a:rPr lang="en-US" sz="1600" dirty="0">
                <a:solidFill>
                  <a:schemeClr val="bg1"/>
                </a:solidFill>
              </a:rPr>
              <a:t>Via </a:t>
            </a:r>
            <a:r>
              <a:rPr lang="en-US" sz="1600" dirty="0" err="1">
                <a:solidFill>
                  <a:schemeClr val="bg1"/>
                </a:solidFill>
              </a:rPr>
              <a:t>SSLab</a:t>
            </a:r>
            <a:r>
              <a:rPr lang="en-US" sz="1600" dirty="0">
                <a:solidFill>
                  <a:schemeClr val="bg1"/>
                </a:solidFill>
              </a:rPr>
              <a:t> in China (2019/2020)</a:t>
            </a:r>
            <a:endParaRPr lang="en-US" sz="1600" dirty="0"/>
          </a:p>
        </p:txBody>
      </p:sp>
      <p:pic>
        <p:nvPicPr>
          <p:cNvPr id="41" name="Picture 2" descr="Technical Informaiton - Sika">
            <a:extLst>
              <a:ext uri="{FF2B5EF4-FFF2-40B4-BE49-F238E27FC236}">
                <a16:creationId xmlns:a16="http://schemas.microsoft.com/office/drawing/2014/main" id="{80F73C52-BC48-424A-A28E-422206F5D77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86709" y="7562582"/>
            <a:ext cx="2716420" cy="1925970"/>
          </a:xfrm>
          <a:prstGeom prst="rect">
            <a:avLst/>
          </a:prstGeom>
          <a:noFill/>
          <a:extLst>
            <a:ext uri="{909E8E84-426E-40DD-AFC4-6F175D3DCCD1}">
              <a14:hiddenFill xmlns:a14="http://schemas.microsoft.com/office/drawing/2010/main">
                <a:solidFill>
                  <a:srgbClr val="FFFFFF"/>
                </a:solidFill>
              </a14:hiddenFill>
            </a:ext>
          </a:extLst>
        </p:spPr>
      </p:pic>
      <p:pic>
        <p:nvPicPr>
          <p:cNvPr id="42" name="MVC-002X.jpg" descr="MVC-002X.jpg">
            <a:extLst>
              <a:ext uri="{FF2B5EF4-FFF2-40B4-BE49-F238E27FC236}">
                <a16:creationId xmlns:a16="http://schemas.microsoft.com/office/drawing/2014/main" id="{92EF1DBD-98D0-C543-B6AC-E5535DA05511}"/>
              </a:ext>
            </a:extLst>
          </p:cNvPr>
          <p:cNvPicPr>
            <a:picLocks noChangeAspect="1"/>
          </p:cNvPicPr>
          <p:nvPr/>
        </p:nvPicPr>
        <p:blipFill>
          <a:blip r:embed="rId5"/>
          <a:stretch>
            <a:fillRect/>
          </a:stretch>
        </p:blipFill>
        <p:spPr>
          <a:xfrm>
            <a:off x="609553" y="7341270"/>
            <a:ext cx="2689940" cy="2017455"/>
          </a:xfrm>
          <a:prstGeom prst="rect">
            <a:avLst/>
          </a:prstGeom>
          <a:ln w="12700">
            <a:miter lim="400000"/>
          </a:ln>
        </p:spPr>
      </p:pic>
      <p:pic>
        <p:nvPicPr>
          <p:cNvPr id="44" name="Picture 43">
            <a:extLst>
              <a:ext uri="{FF2B5EF4-FFF2-40B4-BE49-F238E27FC236}">
                <a16:creationId xmlns:a16="http://schemas.microsoft.com/office/drawing/2014/main" id="{27F57437-A221-A948-A546-8109B1AD67BC}"/>
              </a:ext>
            </a:extLst>
          </p:cNvPr>
          <p:cNvPicPr>
            <a:picLocks noChangeAspect="1"/>
          </p:cNvPicPr>
          <p:nvPr/>
        </p:nvPicPr>
        <p:blipFill>
          <a:blip r:embed="rId6"/>
          <a:stretch>
            <a:fillRect/>
          </a:stretch>
        </p:blipFill>
        <p:spPr>
          <a:xfrm>
            <a:off x="6804695" y="1713492"/>
            <a:ext cx="2572689" cy="1793533"/>
          </a:xfrm>
          <a:prstGeom prst="rect">
            <a:avLst/>
          </a:prstGeom>
        </p:spPr>
      </p:pic>
    </p:spTree>
    <p:extLst>
      <p:ext uri="{BB962C8B-B14F-4D97-AF65-F5344CB8AC3E}">
        <p14:creationId xmlns:p14="http://schemas.microsoft.com/office/powerpoint/2010/main" val="14193551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5">
            <a:extLst>
              <a:ext uri="{FF2B5EF4-FFF2-40B4-BE49-F238E27FC236}">
                <a16:creationId xmlns:a16="http://schemas.microsoft.com/office/drawing/2014/main" id="{59662D81-4A13-4E8E-BD60-A48755D8DBDB}"/>
              </a:ext>
            </a:extLst>
          </p:cNvPr>
          <p:cNvGrpSpPr>
            <a:grpSpLocks noChangeAspect="1"/>
          </p:cNvGrpSpPr>
          <p:nvPr/>
        </p:nvGrpSpPr>
        <p:grpSpPr bwMode="auto">
          <a:xfrm rot="1500000">
            <a:off x="9906371" y="2791090"/>
            <a:ext cx="2302933" cy="3535681"/>
            <a:chOff x="1807" y="760"/>
            <a:chExt cx="510" cy="783"/>
          </a:xfrm>
        </p:grpSpPr>
        <p:sp>
          <p:nvSpPr>
            <p:cNvPr id="22" name="Line 4">
              <a:extLst>
                <a:ext uri="{FF2B5EF4-FFF2-40B4-BE49-F238E27FC236}">
                  <a16:creationId xmlns:a16="http://schemas.microsoft.com/office/drawing/2014/main" id="{A7470915-73DB-41CD-854B-BDBACA5076F4}"/>
                </a:ext>
              </a:extLst>
            </p:cNvPr>
            <p:cNvSpPr>
              <a:spLocks noChangeShapeType="1"/>
            </p:cNvSpPr>
            <p:nvPr/>
          </p:nvSpPr>
          <p:spPr bwMode="auto">
            <a:xfrm>
              <a:off x="2060" y="760"/>
              <a:ext cx="0" cy="783"/>
            </a:xfrm>
            <a:prstGeom prst="line">
              <a:avLst/>
            </a:prstGeom>
            <a:noFill/>
            <a:ln w="88900">
              <a:solidFill>
                <a:schemeClr val="tx1"/>
              </a:solidFill>
              <a:round/>
              <a:headEnd type="stealth" w="med" len="med"/>
              <a:tailEnd/>
            </a:ln>
          </p:spPr>
          <p:txBody>
            <a:bodyPr/>
            <a:lstStyle/>
            <a:p>
              <a:pPr algn="l" defTabSz="1300460" hangingPunct="1"/>
              <a:endParaRPr lang="en-US" sz="2560" b="0" kern="1200">
                <a:solidFill>
                  <a:prstClr val="black"/>
                </a:solidFill>
                <a:latin typeface="Calibri"/>
                <a:ea typeface="+mn-ea"/>
                <a:cs typeface="+mn-cs"/>
              </a:endParaRPr>
            </a:p>
          </p:txBody>
        </p:sp>
        <p:sp>
          <p:nvSpPr>
            <p:cNvPr id="23" name="Freeform 5">
              <a:extLst>
                <a:ext uri="{FF2B5EF4-FFF2-40B4-BE49-F238E27FC236}">
                  <a16:creationId xmlns:a16="http://schemas.microsoft.com/office/drawing/2014/main" id="{D07FA7CA-4F7B-41EB-8E73-FB9D720AE17D}"/>
                </a:ext>
              </a:extLst>
            </p:cNvPr>
            <p:cNvSpPr>
              <a:spLocks/>
            </p:cNvSpPr>
            <p:nvPr/>
          </p:nvSpPr>
          <p:spPr bwMode="auto">
            <a:xfrm rot="-5400000">
              <a:off x="1807" y="981"/>
              <a:ext cx="510" cy="510"/>
            </a:xfrm>
            <a:custGeom>
              <a:avLst/>
              <a:gdLst>
                <a:gd name="T0" fmla="*/ 0 w 9111"/>
                <a:gd name="T1" fmla="*/ 0 h 9111"/>
                <a:gd name="T2" fmla="*/ 0 w 9111"/>
                <a:gd name="T3" fmla="*/ 0 h 9111"/>
                <a:gd name="T4" fmla="*/ 0 w 9111"/>
                <a:gd name="T5" fmla="*/ 0 h 9111"/>
                <a:gd name="T6" fmla="*/ 0 w 9111"/>
                <a:gd name="T7" fmla="*/ 0 h 9111"/>
                <a:gd name="T8" fmla="*/ 0 w 9111"/>
                <a:gd name="T9" fmla="*/ 0 h 9111"/>
                <a:gd name="T10" fmla="*/ 0 w 9111"/>
                <a:gd name="T11" fmla="*/ 0 h 9111"/>
                <a:gd name="T12" fmla="*/ 0 60000 65536"/>
                <a:gd name="T13" fmla="*/ 0 60000 65536"/>
                <a:gd name="T14" fmla="*/ 0 60000 65536"/>
                <a:gd name="T15" fmla="*/ 0 60000 65536"/>
                <a:gd name="T16" fmla="*/ 0 60000 65536"/>
                <a:gd name="T17" fmla="*/ 0 60000 65536"/>
                <a:gd name="T18" fmla="*/ 0 w 9111"/>
                <a:gd name="T19" fmla="*/ 0 h 9111"/>
                <a:gd name="T20" fmla="*/ 9111 w 9111"/>
                <a:gd name="T21" fmla="*/ 9111 h 9111"/>
              </a:gdLst>
              <a:ahLst/>
              <a:cxnLst>
                <a:cxn ang="T12">
                  <a:pos x="T0" y="T1"/>
                </a:cxn>
                <a:cxn ang="T13">
                  <a:pos x="T2" y="T3"/>
                </a:cxn>
                <a:cxn ang="T14">
                  <a:pos x="T4" y="T5"/>
                </a:cxn>
                <a:cxn ang="T15">
                  <a:pos x="T6" y="T7"/>
                </a:cxn>
                <a:cxn ang="T16">
                  <a:pos x="T8" y="T9"/>
                </a:cxn>
                <a:cxn ang="T17">
                  <a:pos x="T10" y="T11"/>
                </a:cxn>
              </a:cxnLst>
              <a:rect l="T18" t="T19" r="T20" b="T21"/>
              <a:pathLst>
                <a:path w="9111" h="9111">
                  <a:moveTo>
                    <a:pt x="7777" y="1334"/>
                  </a:moveTo>
                  <a:cubicBezTo>
                    <a:pt x="9556" y="3113"/>
                    <a:pt x="9556" y="5998"/>
                    <a:pt x="7777" y="7777"/>
                  </a:cubicBezTo>
                  <a:cubicBezTo>
                    <a:pt x="5998" y="9556"/>
                    <a:pt x="3113" y="9556"/>
                    <a:pt x="1334" y="7777"/>
                  </a:cubicBezTo>
                  <a:cubicBezTo>
                    <a:pt x="-445" y="5998"/>
                    <a:pt x="-445" y="3113"/>
                    <a:pt x="1334" y="1334"/>
                  </a:cubicBezTo>
                  <a:cubicBezTo>
                    <a:pt x="3113" y="-445"/>
                    <a:pt x="5998" y="-445"/>
                    <a:pt x="7777" y="1334"/>
                  </a:cubicBezTo>
                  <a:close/>
                  <a:moveTo>
                    <a:pt x="7777" y="1334"/>
                  </a:moveTo>
                </a:path>
              </a:pathLst>
            </a:custGeom>
            <a:solidFill>
              <a:srgbClr val="0000FF">
                <a:alpha val="89803"/>
              </a:srgbClr>
            </a:solidFill>
            <a:ln w="25400">
              <a:solidFill>
                <a:srgbClr val="0000FF">
                  <a:alpha val="89803"/>
                </a:srgbClr>
              </a:solidFill>
              <a:round/>
              <a:headEnd/>
              <a:tailEnd/>
            </a:ln>
          </p:spPr>
          <p:txBody>
            <a:bodyPr/>
            <a:lstStyle/>
            <a:p>
              <a:pPr algn="l" defTabSz="1300460" hangingPunct="1"/>
              <a:endParaRPr lang="ja-JP" altLang="en-US" sz="2560" b="0" kern="1200">
                <a:solidFill>
                  <a:prstClr val="black"/>
                </a:solidFill>
                <a:latin typeface="Calibri"/>
                <a:ea typeface="ＭＳ Ｐゴシック" panose="020B0600070205080204" pitchFamily="34" charset="-128"/>
                <a:cs typeface="+mn-cs"/>
              </a:endParaRPr>
            </a:p>
          </p:txBody>
        </p:sp>
      </p:grpSp>
      <p:sp>
        <p:nvSpPr>
          <p:cNvPr id="10242" name="Rectangle 2"/>
          <p:cNvSpPr>
            <a:spLocks noGrp="1" noChangeArrowheads="1"/>
          </p:cNvSpPr>
          <p:nvPr>
            <p:ph type="title"/>
          </p:nvPr>
        </p:nvSpPr>
        <p:spPr>
          <a:xfrm>
            <a:off x="650240" y="-85091"/>
            <a:ext cx="11704320" cy="1625600"/>
          </a:xfrm>
          <a:noFill/>
          <a:ln/>
        </p:spPr>
        <p:txBody>
          <a:bodyPr anchorCtr="1">
            <a:spAutoFit/>
          </a:bodyPr>
          <a:lstStyle/>
          <a:p>
            <a:r>
              <a:rPr lang="en-US" i="1" dirty="0">
                <a:solidFill>
                  <a:srgbClr val="FF0000"/>
                </a:solidFill>
                <a:latin typeface="Comic Sans MS" pitchFamily="66" charset="0"/>
              </a:rPr>
              <a:t>Neutron Precession</a:t>
            </a:r>
          </a:p>
        </p:txBody>
      </p:sp>
      <p:sp>
        <p:nvSpPr>
          <p:cNvPr id="10243" name="Rectangle 3"/>
          <p:cNvSpPr>
            <a:spLocks noChangeArrowheads="1"/>
          </p:cNvSpPr>
          <p:nvPr/>
        </p:nvSpPr>
        <p:spPr bwMode="auto">
          <a:xfrm>
            <a:off x="216747" y="1955236"/>
            <a:ext cx="6705163" cy="2775375"/>
          </a:xfrm>
          <a:prstGeom prst="rect">
            <a:avLst/>
          </a:prstGeom>
          <a:solidFill>
            <a:schemeClr val="bg1">
              <a:alpha val="50000"/>
            </a:schemeClr>
          </a:solidFill>
          <a:ln w="9525">
            <a:noFill/>
            <a:miter lim="800000"/>
            <a:headEnd/>
            <a:tailEnd/>
          </a:ln>
          <a:effectLst/>
        </p:spPr>
        <p:txBody>
          <a:bodyPr wrap="square">
            <a:spAutoFit/>
          </a:bodyPr>
          <a:lstStyle/>
          <a:p>
            <a:pPr marL="494446" indent="-494446" algn="l" defTabSz="1300460" eaLnBrk="0">
              <a:lnSpc>
                <a:spcPct val="125000"/>
              </a:lnSpc>
            </a:pPr>
            <a:r>
              <a:rPr lang="en-US" sz="2844" b="0" kern="1200" dirty="0">
                <a:solidFill>
                  <a:srgbClr val="0000FF"/>
                </a:solidFill>
                <a:latin typeface="Times New Roman" pitchFamily="18" charset="0"/>
                <a:ea typeface="+mn-ea"/>
                <a:cs typeface="+mn-cs"/>
              </a:rPr>
              <a:t>Neutron Properties</a:t>
            </a:r>
          </a:p>
          <a:p>
            <a:pPr marL="494446" indent="-494446" algn="l" defTabSz="1300460" eaLnBrk="0">
              <a:lnSpc>
                <a:spcPct val="125000"/>
              </a:lnSpc>
              <a:buFontTx/>
              <a:buChar char="•"/>
            </a:pPr>
            <a:r>
              <a:rPr lang="en-US" sz="2844" b="0" kern="1200" dirty="0">
                <a:solidFill>
                  <a:prstClr val="black"/>
                </a:solidFill>
                <a:latin typeface="Times New Roman" pitchFamily="18" charset="0"/>
                <a:ea typeface="+mn-ea"/>
                <a:cs typeface="+mn-cs"/>
              </a:rPr>
              <a:t>Mass, </a:t>
            </a:r>
            <a:r>
              <a:rPr lang="en-US" sz="2844" b="0" i="1" kern="1200" dirty="0" err="1">
                <a:solidFill>
                  <a:prstClr val="black"/>
                </a:solidFill>
                <a:latin typeface="Times New Roman" pitchFamily="18" charset="0"/>
                <a:ea typeface="+mn-ea"/>
                <a:cs typeface="+mn-cs"/>
              </a:rPr>
              <a:t>m</a:t>
            </a:r>
            <a:r>
              <a:rPr lang="en-US" sz="2844" b="0" kern="1200" baseline="-25000" dirty="0" err="1">
                <a:solidFill>
                  <a:prstClr val="black"/>
                </a:solidFill>
                <a:latin typeface="Times New Roman" pitchFamily="18" charset="0"/>
                <a:ea typeface="+mn-ea"/>
                <a:cs typeface="+mn-cs"/>
              </a:rPr>
              <a:t>n</a:t>
            </a:r>
            <a:r>
              <a:rPr lang="en-US" sz="2844" b="0" kern="1200" dirty="0">
                <a:solidFill>
                  <a:prstClr val="black"/>
                </a:solidFill>
                <a:latin typeface="Times New Roman" pitchFamily="18" charset="0"/>
                <a:ea typeface="+mn-ea"/>
                <a:cs typeface="+mn-cs"/>
              </a:rPr>
              <a:t> = 1.675</a:t>
            </a:r>
            <a:r>
              <a:rPr lang="en-US" sz="2844" b="0" kern="1200" dirty="0">
                <a:solidFill>
                  <a:prstClr val="black"/>
                </a:solidFill>
                <a:latin typeface="Times New Roman" pitchFamily="18" charset="0"/>
                <a:ea typeface="+mn-ea"/>
                <a:cs typeface="+mn-cs"/>
                <a:sym typeface="Symbol" pitchFamily="18" charset="2"/>
              </a:rPr>
              <a:t></a:t>
            </a:r>
            <a:r>
              <a:rPr lang="en-US" sz="2844" b="0" kern="1200" dirty="0">
                <a:solidFill>
                  <a:prstClr val="black"/>
                </a:solidFill>
                <a:latin typeface="Times New Roman" pitchFamily="18" charset="0"/>
                <a:ea typeface="+mn-ea"/>
                <a:cs typeface="+mn-cs"/>
              </a:rPr>
              <a:t>10</a:t>
            </a:r>
            <a:r>
              <a:rPr lang="en-US" sz="2844" b="0" kern="1200" baseline="30000" dirty="0">
                <a:solidFill>
                  <a:prstClr val="black"/>
                </a:solidFill>
                <a:latin typeface="Times New Roman" pitchFamily="18" charset="0"/>
                <a:ea typeface="+mn-ea"/>
                <a:cs typeface="+mn-cs"/>
              </a:rPr>
              <a:t>-27</a:t>
            </a:r>
            <a:r>
              <a:rPr lang="en-US" sz="2844" b="0" kern="1200" dirty="0">
                <a:solidFill>
                  <a:prstClr val="black"/>
                </a:solidFill>
                <a:latin typeface="Times New Roman" pitchFamily="18" charset="0"/>
                <a:ea typeface="+mn-ea"/>
                <a:cs typeface="+mn-cs"/>
              </a:rPr>
              <a:t> kg</a:t>
            </a:r>
          </a:p>
          <a:p>
            <a:pPr marL="494446" indent="-494446" algn="l" defTabSz="1300460" eaLnBrk="0">
              <a:lnSpc>
                <a:spcPct val="125000"/>
              </a:lnSpc>
              <a:buFontTx/>
              <a:buChar char="•"/>
            </a:pPr>
            <a:r>
              <a:rPr lang="en-US" sz="2844" b="0" kern="1200" dirty="0">
                <a:solidFill>
                  <a:prstClr val="black"/>
                </a:solidFill>
                <a:latin typeface="Times New Roman" pitchFamily="18" charset="0"/>
                <a:ea typeface="+mn-ea"/>
                <a:cs typeface="+mn-cs"/>
              </a:rPr>
              <a:t>Spin, </a:t>
            </a:r>
            <a:r>
              <a:rPr lang="en-US" sz="2844" b="0" i="1" kern="1200" dirty="0">
                <a:solidFill>
                  <a:prstClr val="black"/>
                </a:solidFill>
                <a:latin typeface="Times New Roman" pitchFamily="18" charset="0"/>
                <a:ea typeface="+mn-ea"/>
                <a:cs typeface="+mn-cs"/>
              </a:rPr>
              <a:t>S</a:t>
            </a:r>
            <a:r>
              <a:rPr lang="en-US" sz="2844" b="0" kern="1200" dirty="0">
                <a:solidFill>
                  <a:prstClr val="black"/>
                </a:solidFill>
                <a:latin typeface="Times New Roman" pitchFamily="18" charset="0"/>
                <a:ea typeface="+mn-ea"/>
                <a:cs typeface="+mn-cs"/>
              </a:rPr>
              <a:t> = 1/2 [in units of </a:t>
            </a:r>
            <a:r>
              <a:rPr lang="en-US" sz="2844" b="0" i="1" kern="1200" dirty="0">
                <a:solidFill>
                  <a:prstClr val="black"/>
                </a:solidFill>
                <a:latin typeface="Times New Roman" pitchFamily="18" charset="0"/>
                <a:ea typeface="+mn-ea"/>
                <a:cs typeface="+mn-cs"/>
              </a:rPr>
              <a:t>h</a:t>
            </a:r>
            <a:r>
              <a:rPr lang="en-US" sz="2844" b="0" kern="1200" dirty="0">
                <a:solidFill>
                  <a:prstClr val="black"/>
                </a:solidFill>
                <a:latin typeface="Times New Roman" pitchFamily="18" charset="0"/>
                <a:ea typeface="+mn-ea"/>
                <a:cs typeface="+mn-cs"/>
              </a:rPr>
              <a:t>/(2</a:t>
            </a:r>
            <a:r>
              <a:rPr lang="en-US" sz="2844" b="0" kern="1200" dirty="0">
                <a:solidFill>
                  <a:prstClr val="black"/>
                </a:solidFill>
                <a:latin typeface="Times New Roman" pitchFamily="18" charset="0"/>
                <a:ea typeface="+mn-ea"/>
                <a:cs typeface="+mn-cs"/>
                <a:sym typeface="Symbol" pitchFamily="18" charset="2"/>
              </a:rPr>
              <a:t></a:t>
            </a:r>
            <a:r>
              <a:rPr lang="en-US" sz="2844" b="0" kern="1200" dirty="0">
                <a:solidFill>
                  <a:prstClr val="black"/>
                </a:solidFill>
                <a:latin typeface="Times New Roman" pitchFamily="18" charset="0"/>
                <a:ea typeface="+mn-ea"/>
                <a:cs typeface="+mn-cs"/>
              </a:rPr>
              <a:t>)]</a:t>
            </a:r>
          </a:p>
          <a:p>
            <a:pPr marL="494446" indent="-494446" algn="l" defTabSz="1300460" eaLnBrk="0">
              <a:lnSpc>
                <a:spcPct val="125000"/>
              </a:lnSpc>
              <a:buFontTx/>
              <a:buChar char="•"/>
            </a:pPr>
            <a:r>
              <a:rPr lang="en-US" sz="2844" b="0" kern="1200" dirty="0" err="1">
                <a:solidFill>
                  <a:prstClr val="black"/>
                </a:solidFill>
                <a:latin typeface="Times New Roman" pitchFamily="18" charset="0"/>
                <a:ea typeface="+mn-ea"/>
                <a:cs typeface="+mn-cs"/>
              </a:rPr>
              <a:t>Gyromagnetic</a:t>
            </a:r>
            <a:r>
              <a:rPr lang="en-US" sz="2844" b="0" kern="1200" dirty="0">
                <a:solidFill>
                  <a:prstClr val="black"/>
                </a:solidFill>
                <a:latin typeface="Times New Roman" pitchFamily="18" charset="0"/>
                <a:ea typeface="+mn-ea"/>
                <a:cs typeface="+mn-cs"/>
              </a:rPr>
              <a:t> ratio </a:t>
            </a:r>
            <a:r>
              <a:rPr lang="en-US" sz="2844" b="0" i="1" kern="1200" dirty="0">
                <a:solidFill>
                  <a:prstClr val="black"/>
                </a:solidFill>
                <a:latin typeface="Times New Roman" pitchFamily="18" charset="0"/>
                <a:ea typeface="+mn-ea"/>
                <a:cs typeface="+mn-cs"/>
                <a:sym typeface="Symbol" pitchFamily="18" charset="2"/>
              </a:rPr>
              <a:t></a:t>
            </a:r>
            <a:r>
              <a:rPr lang="en-US" sz="2844" b="0" kern="1200" dirty="0">
                <a:solidFill>
                  <a:prstClr val="black"/>
                </a:solidFill>
                <a:latin typeface="Times New Roman" pitchFamily="18" charset="0"/>
                <a:ea typeface="+mn-ea"/>
                <a:cs typeface="+mn-cs"/>
              </a:rPr>
              <a:t> =</a:t>
            </a:r>
            <a:r>
              <a:rPr lang="en-US" sz="2844" b="0" i="1" kern="1200">
                <a:solidFill>
                  <a:prstClr val="black"/>
                </a:solidFill>
                <a:latin typeface="Times New Roman" pitchFamily="18" charset="0"/>
                <a:ea typeface="+mn-ea"/>
                <a:cs typeface="+mn-cs"/>
              </a:rPr>
              <a:t>g</a:t>
            </a:r>
            <a:r>
              <a:rPr lang="en-US" sz="2844" b="0" i="1" kern="1200" baseline="-25000">
                <a:solidFill>
                  <a:prstClr val="black"/>
                </a:solidFill>
                <a:latin typeface="Times New Roman" pitchFamily="18" charset="0"/>
                <a:ea typeface="+mn-ea"/>
                <a:cs typeface="+mn-cs"/>
              </a:rPr>
              <a:t>n</a:t>
            </a:r>
            <a:r>
              <a:rPr lang="en-US" sz="2844" b="0" i="1" kern="1200">
                <a:solidFill>
                  <a:prstClr val="black"/>
                </a:solidFill>
                <a:latin typeface="Times New Roman" pitchFamily="18" charset="0"/>
                <a:ea typeface="+mn-ea"/>
                <a:cs typeface="+mn-cs"/>
                <a:sym typeface="Symbol" pitchFamily="18" charset="2"/>
              </a:rPr>
              <a:t></a:t>
            </a:r>
            <a:r>
              <a:rPr lang="en-US" sz="2844" b="0" kern="1200" baseline="-25000" dirty="0">
                <a:solidFill>
                  <a:prstClr val="black"/>
                </a:solidFill>
                <a:latin typeface="Times New Roman" pitchFamily="18" charset="0"/>
                <a:ea typeface="+mn-ea"/>
                <a:cs typeface="+mn-cs"/>
              </a:rPr>
              <a:t>n</a:t>
            </a:r>
            <a:r>
              <a:rPr lang="en-US" sz="2844" b="0" kern="1200" dirty="0">
                <a:solidFill>
                  <a:prstClr val="black"/>
                </a:solidFill>
                <a:latin typeface="Times New Roman" pitchFamily="18" charset="0"/>
                <a:ea typeface="+mn-ea"/>
                <a:cs typeface="+mn-cs"/>
              </a:rPr>
              <a:t>/[</a:t>
            </a:r>
            <a:r>
              <a:rPr lang="en-US" sz="2844" b="0" i="1" kern="1200" dirty="0">
                <a:solidFill>
                  <a:prstClr val="black"/>
                </a:solidFill>
                <a:latin typeface="Times New Roman" pitchFamily="18" charset="0"/>
                <a:ea typeface="+mn-ea"/>
                <a:cs typeface="+mn-cs"/>
              </a:rPr>
              <a:t>h</a:t>
            </a:r>
            <a:r>
              <a:rPr lang="en-US" sz="2844" b="0" kern="1200" dirty="0">
                <a:solidFill>
                  <a:prstClr val="black"/>
                </a:solidFill>
                <a:latin typeface="Times New Roman" pitchFamily="18" charset="0"/>
                <a:ea typeface="+mn-ea"/>
                <a:cs typeface="+mn-cs"/>
              </a:rPr>
              <a:t>/(2</a:t>
            </a:r>
            <a:r>
              <a:rPr lang="en-US" sz="2844" b="0" kern="1200" dirty="0">
                <a:solidFill>
                  <a:prstClr val="black"/>
                </a:solidFill>
                <a:latin typeface="Times New Roman" pitchFamily="18" charset="0"/>
                <a:ea typeface="+mn-ea"/>
                <a:cs typeface="+mn-cs"/>
                <a:sym typeface="Symbol" pitchFamily="18" charset="2"/>
              </a:rPr>
              <a:t></a:t>
            </a:r>
            <a:r>
              <a:rPr lang="en-US" sz="2844" b="0" kern="1200" dirty="0">
                <a:solidFill>
                  <a:prstClr val="black"/>
                </a:solidFill>
                <a:latin typeface="Times New Roman" pitchFamily="18" charset="0"/>
                <a:ea typeface="+mn-ea"/>
                <a:cs typeface="+mn-cs"/>
              </a:rPr>
              <a:t>)] =</a:t>
            </a:r>
          </a:p>
          <a:p>
            <a:pPr marL="494446" indent="-494446" algn="l" defTabSz="1300460" eaLnBrk="0">
              <a:lnSpc>
                <a:spcPct val="125000"/>
              </a:lnSpc>
            </a:pPr>
            <a:r>
              <a:rPr lang="en-US" sz="2844" b="0" kern="1200" dirty="0">
                <a:solidFill>
                  <a:prstClr val="black"/>
                </a:solidFill>
                <a:latin typeface="Times New Roman" pitchFamily="18" charset="0"/>
                <a:ea typeface="+mn-ea"/>
                <a:cs typeface="+mn-cs"/>
              </a:rPr>
              <a:t>	1.832</a:t>
            </a:r>
            <a:r>
              <a:rPr lang="en-US" sz="2844" b="0" kern="1200" dirty="0">
                <a:solidFill>
                  <a:prstClr val="black"/>
                </a:solidFill>
                <a:latin typeface="Times New Roman" pitchFamily="18" charset="0"/>
                <a:ea typeface="+mn-ea"/>
                <a:cs typeface="+mn-cs"/>
                <a:sym typeface="Symbol" pitchFamily="18" charset="2"/>
              </a:rPr>
              <a:t></a:t>
            </a:r>
            <a:r>
              <a:rPr lang="en-US" sz="2844" b="0" kern="1200" dirty="0">
                <a:solidFill>
                  <a:prstClr val="black"/>
                </a:solidFill>
                <a:latin typeface="Times New Roman" pitchFamily="18" charset="0"/>
                <a:ea typeface="+mn-ea"/>
                <a:cs typeface="+mn-cs"/>
              </a:rPr>
              <a:t>10</a:t>
            </a:r>
            <a:r>
              <a:rPr lang="en-US" sz="2844" b="0" kern="1200" baseline="30000" dirty="0">
                <a:solidFill>
                  <a:prstClr val="black"/>
                </a:solidFill>
                <a:latin typeface="Times New Roman" pitchFamily="18" charset="0"/>
                <a:ea typeface="+mn-ea"/>
                <a:cs typeface="+mn-cs"/>
              </a:rPr>
              <a:t>8</a:t>
            </a:r>
            <a:r>
              <a:rPr lang="en-US" sz="2844" b="0" kern="1200" dirty="0">
                <a:solidFill>
                  <a:prstClr val="black"/>
                </a:solidFill>
                <a:latin typeface="Times New Roman" pitchFamily="18" charset="0"/>
                <a:ea typeface="+mn-ea"/>
                <a:cs typeface="+mn-cs"/>
              </a:rPr>
              <a:t> s</a:t>
            </a:r>
            <a:r>
              <a:rPr lang="en-US" sz="2844" b="0" kern="1200" baseline="30000" dirty="0">
                <a:solidFill>
                  <a:prstClr val="black"/>
                </a:solidFill>
                <a:latin typeface="Times New Roman" pitchFamily="18" charset="0"/>
                <a:ea typeface="+mn-ea"/>
                <a:cs typeface="+mn-cs"/>
              </a:rPr>
              <a:t>-1</a:t>
            </a:r>
            <a:r>
              <a:rPr lang="en-US" sz="2844" b="0" kern="1200" dirty="0">
                <a:solidFill>
                  <a:prstClr val="black"/>
                </a:solidFill>
                <a:latin typeface="Times New Roman" pitchFamily="18" charset="0"/>
                <a:ea typeface="+mn-ea"/>
                <a:cs typeface="+mn-cs"/>
              </a:rPr>
              <a:t>T</a:t>
            </a:r>
            <a:r>
              <a:rPr lang="en-US" sz="2844" b="0" kern="1200" baseline="30000" dirty="0">
                <a:solidFill>
                  <a:prstClr val="black"/>
                </a:solidFill>
                <a:latin typeface="Times New Roman" pitchFamily="18" charset="0"/>
                <a:ea typeface="+mn-ea"/>
                <a:cs typeface="+mn-cs"/>
              </a:rPr>
              <a:t>-1</a:t>
            </a:r>
            <a:r>
              <a:rPr lang="en-US" sz="2844" b="0" kern="1200" dirty="0">
                <a:solidFill>
                  <a:prstClr val="black"/>
                </a:solidFill>
                <a:latin typeface="Times New Roman" pitchFamily="18" charset="0"/>
                <a:ea typeface="+mn-ea"/>
                <a:cs typeface="+mn-cs"/>
              </a:rPr>
              <a:t> (29.164 MHz T</a:t>
            </a:r>
            <a:r>
              <a:rPr lang="en-US" sz="2844" b="0" kern="1200" baseline="30000" dirty="0">
                <a:solidFill>
                  <a:prstClr val="black"/>
                </a:solidFill>
                <a:latin typeface="Times New Roman" pitchFamily="18" charset="0"/>
                <a:ea typeface="+mn-ea"/>
                <a:cs typeface="+mn-cs"/>
              </a:rPr>
              <a:t>-1</a:t>
            </a:r>
            <a:r>
              <a:rPr lang="en-US" sz="2844" b="0" kern="1200" dirty="0">
                <a:solidFill>
                  <a:prstClr val="black"/>
                </a:solidFill>
                <a:latin typeface="Times New Roman" pitchFamily="18" charset="0"/>
                <a:ea typeface="+mn-ea"/>
                <a:cs typeface="+mn-cs"/>
              </a:rPr>
              <a:t>)</a:t>
            </a:r>
            <a:endParaRPr lang="en-US" sz="2844" b="0" kern="1200" baseline="30000" dirty="0">
              <a:solidFill>
                <a:prstClr val="black"/>
              </a:solidFill>
              <a:latin typeface="Times New Roman" pitchFamily="18" charset="0"/>
              <a:ea typeface="+mn-ea"/>
              <a:cs typeface="+mn-cs"/>
            </a:endParaRPr>
          </a:p>
        </p:txBody>
      </p:sp>
      <p:sp>
        <p:nvSpPr>
          <p:cNvPr id="10244" name="Rectangle 4"/>
          <p:cNvSpPr>
            <a:spLocks noChangeArrowheads="1"/>
          </p:cNvSpPr>
          <p:nvPr/>
        </p:nvSpPr>
        <p:spPr bwMode="auto">
          <a:xfrm>
            <a:off x="216747" y="4928730"/>
            <a:ext cx="7416801" cy="3214406"/>
          </a:xfrm>
          <a:prstGeom prst="rect">
            <a:avLst/>
          </a:prstGeom>
          <a:noFill/>
          <a:ln w="9525">
            <a:noFill/>
            <a:miter lim="800000"/>
            <a:headEnd/>
            <a:tailEnd/>
          </a:ln>
          <a:effectLst/>
        </p:spPr>
        <p:txBody>
          <a:bodyPr>
            <a:spAutoFit/>
          </a:bodyPr>
          <a:lstStyle/>
          <a:p>
            <a:pPr marL="325115" indent="-325115" algn="l" defTabSz="1300460" eaLnBrk="0">
              <a:lnSpc>
                <a:spcPct val="125000"/>
              </a:lnSpc>
              <a:spcAft>
                <a:spcPct val="50000"/>
              </a:spcAft>
            </a:pPr>
            <a:r>
              <a:rPr lang="en-US" sz="2844" b="0" kern="1200" dirty="0">
                <a:solidFill>
                  <a:srgbClr val="0000FF"/>
                </a:solidFill>
                <a:latin typeface="Times New Roman" pitchFamily="18" charset="0"/>
                <a:ea typeface="+mn-ea"/>
                <a:cs typeface="Arial" pitchFamily="34" charset="0"/>
              </a:rPr>
              <a:t>In a Magnetic Field</a:t>
            </a:r>
          </a:p>
          <a:p>
            <a:pPr marL="325115" indent="-325115" algn="l" defTabSz="1300460" eaLnBrk="0">
              <a:lnSpc>
                <a:spcPct val="125000"/>
              </a:lnSpc>
              <a:spcAft>
                <a:spcPct val="50000"/>
              </a:spcAft>
            </a:pPr>
            <a:r>
              <a:rPr lang="en-US" sz="2844" b="0" kern="1200" dirty="0">
                <a:latin typeface="Times New Roman" pitchFamily="18" charset="0"/>
                <a:ea typeface="+mn-ea"/>
                <a:cs typeface="Arial" pitchFamily="34" charset="0"/>
              </a:rPr>
              <a:t>•  </a:t>
            </a:r>
            <a:r>
              <a:rPr lang="en-US" sz="2844" b="0" kern="1200" dirty="0">
                <a:solidFill>
                  <a:prstClr val="black"/>
                </a:solidFill>
                <a:latin typeface="Times New Roman" pitchFamily="18" charset="0"/>
                <a:ea typeface="+mn-ea"/>
                <a:cs typeface="+mn-cs"/>
              </a:rPr>
              <a:t>The neutron experiences a torque from a magnetic field </a:t>
            </a:r>
            <a:r>
              <a:rPr lang="en-US" sz="2844" b="0" i="1" kern="1200" dirty="0">
                <a:solidFill>
                  <a:prstClr val="black"/>
                </a:solidFill>
                <a:latin typeface="Times New Roman" pitchFamily="18" charset="0"/>
                <a:ea typeface="+mn-ea"/>
                <a:cs typeface="+mn-cs"/>
              </a:rPr>
              <a:t>B </a:t>
            </a:r>
            <a:r>
              <a:rPr lang="en-US" sz="2844" b="0" kern="1200" dirty="0">
                <a:solidFill>
                  <a:prstClr val="black"/>
                </a:solidFill>
                <a:latin typeface="Times New Roman" pitchFamily="18" charset="0"/>
                <a:ea typeface="+mn-ea"/>
                <a:cs typeface="+mn-cs"/>
              </a:rPr>
              <a:t>perpendicular to its spin direction.</a:t>
            </a:r>
          </a:p>
          <a:p>
            <a:pPr marL="325115" indent="-325115" algn="l" defTabSz="1300460" eaLnBrk="0">
              <a:lnSpc>
                <a:spcPct val="125000"/>
              </a:lnSpc>
              <a:spcAft>
                <a:spcPct val="50000"/>
              </a:spcAft>
            </a:pPr>
            <a:r>
              <a:rPr lang="en-US" sz="2844" b="0" kern="1200" dirty="0">
                <a:latin typeface="Times New Roman" pitchFamily="18" charset="0"/>
                <a:ea typeface="+mn-ea"/>
                <a:cs typeface="Arial" pitchFamily="34" charset="0"/>
              </a:rPr>
              <a:t>•  </a:t>
            </a:r>
            <a:r>
              <a:rPr lang="en-US" sz="2844" b="0" kern="1200" dirty="0">
                <a:solidFill>
                  <a:prstClr val="black"/>
                </a:solidFill>
                <a:latin typeface="Times New Roman" pitchFamily="18" charset="0"/>
                <a:ea typeface="+mn-ea"/>
                <a:cs typeface="+mn-cs"/>
              </a:rPr>
              <a:t>Precession with the </a:t>
            </a:r>
            <a:r>
              <a:rPr lang="en-US" sz="2844" b="0" kern="1200" dirty="0" err="1">
                <a:solidFill>
                  <a:prstClr val="black"/>
                </a:solidFill>
                <a:latin typeface="Times New Roman" pitchFamily="18" charset="0"/>
                <a:ea typeface="+mn-ea"/>
                <a:cs typeface="+mn-cs"/>
              </a:rPr>
              <a:t>Larmor</a:t>
            </a:r>
            <a:r>
              <a:rPr lang="en-US" sz="2844" b="0" kern="1200" dirty="0">
                <a:solidFill>
                  <a:prstClr val="black"/>
                </a:solidFill>
                <a:latin typeface="Times New Roman" pitchFamily="18" charset="0"/>
                <a:ea typeface="+mn-ea"/>
                <a:cs typeface="+mn-cs"/>
              </a:rPr>
              <a:t> frequency:</a:t>
            </a:r>
            <a:endParaRPr lang="en-US" sz="2844" b="0" i="1" kern="1200" dirty="0">
              <a:solidFill>
                <a:prstClr val="black"/>
              </a:solidFill>
              <a:latin typeface="Times New Roman" pitchFamily="18" charset="0"/>
              <a:ea typeface="+mn-ea"/>
              <a:cs typeface="+mn-cs"/>
            </a:endParaRPr>
          </a:p>
        </p:txBody>
      </p:sp>
      <p:graphicFrame>
        <p:nvGraphicFramePr>
          <p:cNvPr id="10246" name="Object 6"/>
          <p:cNvGraphicFramePr>
            <a:graphicFrameLocks noChangeAspect="1"/>
          </p:cNvGraphicFramePr>
          <p:nvPr/>
        </p:nvGraphicFramePr>
        <p:xfrm>
          <a:off x="9640711" y="6335325"/>
          <a:ext cx="1959751" cy="548641"/>
        </p:xfrm>
        <a:graphic>
          <a:graphicData uri="http://schemas.openxmlformats.org/presentationml/2006/ole">
            <mc:AlternateContent xmlns:mc="http://schemas.openxmlformats.org/markup-compatibility/2006">
              <mc:Choice xmlns:v="urn:schemas-microsoft-com:vml" Requires="v">
                <p:oleObj name="Equation" r:id="rId2" imgW="634680" imgH="177480" progId="Equation.3">
                  <p:embed/>
                </p:oleObj>
              </mc:Choice>
              <mc:Fallback>
                <p:oleObj name="Equation" r:id="rId2" imgW="634680" imgH="177480" progId="Equation.3">
                  <p:embed/>
                  <p:pic>
                    <p:nvPicPr>
                      <p:cNvPr id="10246" name="Object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40711" y="6335325"/>
                        <a:ext cx="1959751" cy="548641"/>
                      </a:xfrm>
                      <a:prstGeom prst="rect">
                        <a:avLst/>
                      </a:prstGeom>
                      <a:solidFill>
                        <a:srgbClr val="FF0000">
                          <a:alpha val="50000"/>
                        </a:srgbClr>
                      </a:solidFill>
                    </p:spPr>
                  </p:pic>
                </p:oleObj>
              </mc:Fallback>
            </mc:AlternateContent>
          </a:graphicData>
        </a:graphic>
      </p:graphicFrame>
      <p:sp>
        <p:nvSpPr>
          <p:cNvPr id="10247" name="Line 7"/>
          <p:cNvSpPr>
            <a:spLocks noChangeAspect="1" noChangeShapeType="1"/>
          </p:cNvSpPr>
          <p:nvPr/>
        </p:nvSpPr>
        <p:spPr bwMode="auto">
          <a:xfrm flipH="1" flipV="1">
            <a:off x="10837333" y="1627858"/>
            <a:ext cx="0" cy="3492782"/>
          </a:xfrm>
          <a:prstGeom prst="line">
            <a:avLst/>
          </a:prstGeom>
          <a:noFill/>
          <a:ln w="38100">
            <a:solidFill>
              <a:schemeClr val="folHlink"/>
            </a:solidFill>
            <a:round/>
            <a:headEnd/>
            <a:tailEnd type="stealth" w="med" len="lg"/>
          </a:ln>
          <a:effectLst/>
        </p:spPr>
        <p:txBody>
          <a:bodyPr/>
          <a:lstStyle/>
          <a:p>
            <a:pPr algn="l" defTabSz="1300460" hangingPunct="1"/>
            <a:endParaRPr lang="en-US" sz="2560" b="0" kern="1200">
              <a:solidFill>
                <a:prstClr val="black"/>
              </a:solidFill>
              <a:latin typeface="Calibri"/>
              <a:ea typeface="+mn-ea"/>
              <a:cs typeface="+mn-cs"/>
            </a:endParaRPr>
          </a:p>
        </p:txBody>
      </p:sp>
      <p:sp>
        <p:nvSpPr>
          <p:cNvPr id="10249" name="Line 9"/>
          <p:cNvSpPr>
            <a:spLocks noChangeAspect="1" noChangeShapeType="1"/>
          </p:cNvSpPr>
          <p:nvPr/>
        </p:nvSpPr>
        <p:spPr bwMode="auto">
          <a:xfrm flipH="1">
            <a:off x="9780693" y="5120640"/>
            <a:ext cx="1056640" cy="812800"/>
          </a:xfrm>
          <a:prstGeom prst="line">
            <a:avLst/>
          </a:prstGeom>
          <a:noFill/>
          <a:ln w="38100">
            <a:solidFill>
              <a:schemeClr val="accent2"/>
            </a:solidFill>
            <a:round/>
            <a:headEnd/>
            <a:tailEnd type="stealth" w="med" len="lg"/>
          </a:ln>
          <a:effectLst/>
        </p:spPr>
        <p:txBody>
          <a:bodyPr/>
          <a:lstStyle/>
          <a:p>
            <a:pPr algn="l" defTabSz="1300460" hangingPunct="1"/>
            <a:endParaRPr lang="en-US" sz="2560" b="0" kern="1200">
              <a:solidFill>
                <a:prstClr val="black"/>
              </a:solidFill>
              <a:latin typeface="Calibri"/>
              <a:ea typeface="+mn-ea"/>
              <a:cs typeface="+mn-cs"/>
            </a:endParaRPr>
          </a:p>
        </p:txBody>
      </p:sp>
      <p:sp>
        <p:nvSpPr>
          <p:cNvPr id="10250" name="Oval 10"/>
          <p:cNvSpPr>
            <a:spLocks noChangeAspect="1" noChangeArrowheads="1"/>
          </p:cNvSpPr>
          <p:nvPr/>
        </p:nvSpPr>
        <p:spPr bwMode="auto">
          <a:xfrm flipV="1">
            <a:off x="9363005" y="2271324"/>
            <a:ext cx="2923822" cy="731520"/>
          </a:xfrm>
          <a:prstGeom prst="ellipse">
            <a:avLst/>
          </a:prstGeom>
          <a:noFill/>
          <a:ln w="38100">
            <a:solidFill>
              <a:schemeClr val="tx1"/>
            </a:solidFill>
            <a:round/>
            <a:headEnd/>
            <a:tailEnd/>
          </a:ln>
          <a:effectLst/>
        </p:spPr>
        <p:txBody>
          <a:bodyPr wrap="none" anchor="ctr"/>
          <a:lstStyle/>
          <a:p>
            <a:pPr algn="l" defTabSz="1300460" hangingPunct="1"/>
            <a:endParaRPr lang="en-US" sz="2560" b="0" kern="1200">
              <a:solidFill>
                <a:prstClr val="black"/>
              </a:solidFill>
              <a:latin typeface="Calibri"/>
              <a:ea typeface="+mn-ea"/>
              <a:cs typeface="+mn-cs"/>
            </a:endParaRPr>
          </a:p>
        </p:txBody>
      </p:sp>
      <p:sp>
        <p:nvSpPr>
          <p:cNvPr id="10251" name="Rectangle 11"/>
          <p:cNvSpPr>
            <a:spLocks noChangeAspect="1" noChangeArrowheads="1"/>
          </p:cNvSpPr>
          <p:nvPr/>
        </p:nvSpPr>
        <p:spPr bwMode="auto">
          <a:xfrm>
            <a:off x="10999893" y="1627859"/>
            <a:ext cx="471604" cy="705129"/>
          </a:xfrm>
          <a:prstGeom prst="rect">
            <a:avLst/>
          </a:prstGeom>
          <a:noFill/>
          <a:ln w="9525">
            <a:noFill/>
            <a:miter lim="800000"/>
            <a:headEnd/>
            <a:tailEnd/>
          </a:ln>
          <a:effectLst/>
        </p:spPr>
        <p:txBody>
          <a:bodyPr wrap="none">
            <a:spAutoFit/>
          </a:bodyPr>
          <a:lstStyle/>
          <a:p>
            <a:pPr algn="l" defTabSz="1300460" eaLnBrk="0"/>
            <a:r>
              <a:rPr lang="en-US" sz="3982" i="1" kern="1200">
                <a:solidFill>
                  <a:prstClr val="black"/>
                </a:solidFill>
                <a:latin typeface="Calibri"/>
                <a:ea typeface="+mn-ea"/>
                <a:cs typeface="+mn-cs"/>
              </a:rPr>
              <a:t>B</a:t>
            </a:r>
          </a:p>
        </p:txBody>
      </p:sp>
      <p:sp>
        <p:nvSpPr>
          <p:cNvPr id="10252" name="Rectangle 12"/>
          <p:cNvSpPr>
            <a:spLocks noChangeAspect="1" noChangeArrowheads="1"/>
          </p:cNvSpPr>
          <p:nvPr/>
        </p:nvSpPr>
        <p:spPr bwMode="auto">
          <a:xfrm>
            <a:off x="8638258" y="1627859"/>
            <a:ext cx="689612" cy="705129"/>
          </a:xfrm>
          <a:prstGeom prst="rect">
            <a:avLst/>
          </a:prstGeom>
          <a:noFill/>
          <a:ln w="9525">
            <a:noFill/>
            <a:miter lim="800000"/>
            <a:headEnd/>
            <a:tailEnd/>
          </a:ln>
          <a:effectLst/>
        </p:spPr>
        <p:txBody>
          <a:bodyPr wrap="none">
            <a:spAutoFit/>
          </a:bodyPr>
          <a:lstStyle/>
          <a:p>
            <a:pPr algn="l" defTabSz="1300460" eaLnBrk="0"/>
            <a:r>
              <a:rPr lang="en-US" sz="3982" i="1" kern="1200">
                <a:solidFill>
                  <a:prstClr val="black"/>
                </a:solidFill>
                <a:latin typeface="Calibri"/>
                <a:ea typeface="+mn-ea"/>
                <a:cs typeface="+mn-cs"/>
                <a:sym typeface="Symbol" pitchFamily="18" charset="2"/>
              </a:rPr>
              <a:t></a:t>
            </a:r>
            <a:r>
              <a:rPr lang="en-US" sz="3982" kern="1200" baseline="-25000">
                <a:solidFill>
                  <a:prstClr val="black"/>
                </a:solidFill>
                <a:latin typeface="Calibri"/>
                <a:ea typeface="+mn-ea"/>
                <a:cs typeface="+mn-cs"/>
              </a:rPr>
              <a:t>L</a:t>
            </a:r>
            <a:endParaRPr lang="en-US" sz="3982" i="1" kern="1200">
              <a:solidFill>
                <a:prstClr val="black"/>
              </a:solidFill>
              <a:latin typeface="Calibri"/>
              <a:ea typeface="+mn-ea"/>
              <a:cs typeface="+mn-cs"/>
            </a:endParaRPr>
          </a:p>
        </p:txBody>
      </p:sp>
      <p:sp>
        <p:nvSpPr>
          <p:cNvPr id="10253" name="AutoShape 13"/>
          <p:cNvSpPr>
            <a:spLocks noChangeAspect="1" noChangeArrowheads="1"/>
          </p:cNvSpPr>
          <p:nvPr/>
        </p:nvSpPr>
        <p:spPr bwMode="auto">
          <a:xfrm flipH="1" flipV="1">
            <a:off x="9338169" y="2133601"/>
            <a:ext cx="812800" cy="909884"/>
          </a:xfrm>
          <a:prstGeom prst="curvedLeftArrow">
            <a:avLst>
              <a:gd name="adj1" fmla="val 22389"/>
              <a:gd name="adj2" fmla="val 44778"/>
              <a:gd name="adj3" fmla="val 17500"/>
            </a:avLst>
          </a:prstGeom>
          <a:solidFill>
            <a:schemeClr val="accent2"/>
          </a:solidFill>
          <a:ln w="12700">
            <a:solidFill>
              <a:schemeClr val="accent2"/>
            </a:solidFill>
            <a:miter lim="800000"/>
            <a:headEnd/>
            <a:tailEnd/>
          </a:ln>
          <a:effectLst/>
        </p:spPr>
        <p:txBody>
          <a:bodyPr wrap="none" anchor="ctr"/>
          <a:lstStyle/>
          <a:p>
            <a:pPr algn="l" defTabSz="1300460" hangingPunct="1"/>
            <a:endParaRPr lang="en-US" sz="2560" b="0" kern="1200">
              <a:solidFill>
                <a:prstClr val="black"/>
              </a:solidFill>
              <a:latin typeface="Calibri"/>
              <a:ea typeface="+mn-ea"/>
              <a:cs typeface="+mn-cs"/>
            </a:endParaRPr>
          </a:p>
        </p:txBody>
      </p:sp>
      <p:sp>
        <p:nvSpPr>
          <p:cNvPr id="10254" name="Rectangle 14"/>
          <p:cNvSpPr>
            <a:spLocks noChangeAspect="1" noChangeArrowheads="1"/>
          </p:cNvSpPr>
          <p:nvPr/>
        </p:nvSpPr>
        <p:spPr bwMode="auto">
          <a:xfrm>
            <a:off x="11713340" y="3140569"/>
            <a:ext cx="421910" cy="705129"/>
          </a:xfrm>
          <a:prstGeom prst="rect">
            <a:avLst/>
          </a:prstGeom>
          <a:noFill/>
          <a:ln w="9525">
            <a:noFill/>
            <a:miter lim="800000"/>
            <a:headEnd/>
            <a:tailEnd/>
          </a:ln>
          <a:effectLst/>
        </p:spPr>
        <p:txBody>
          <a:bodyPr wrap="none">
            <a:spAutoFit/>
          </a:bodyPr>
          <a:lstStyle/>
          <a:p>
            <a:pPr algn="l" defTabSz="1300460" eaLnBrk="0"/>
            <a:r>
              <a:rPr lang="en-US" sz="3982" i="1" kern="1200" dirty="0">
                <a:solidFill>
                  <a:prstClr val="black"/>
                </a:solidFill>
                <a:latin typeface="Calibri"/>
                <a:ea typeface="+mn-ea"/>
                <a:cs typeface="+mn-cs"/>
              </a:rPr>
              <a:t>S</a:t>
            </a:r>
          </a:p>
        </p:txBody>
      </p:sp>
      <p:sp>
        <p:nvSpPr>
          <p:cNvPr id="10255" name="Rectangle 15"/>
          <p:cNvSpPr>
            <a:spLocks noChangeAspect="1" noChangeArrowheads="1"/>
          </p:cNvSpPr>
          <p:nvPr/>
        </p:nvSpPr>
        <p:spPr bwMode="auto">
          <a:xfrm>
            <a:off x="9184817" y="5177258"/>
            <a:ext cx="519694" cy="705129"/>
          </a:xfrm>
          <a:prstGeom prst="rect">
            <a:avLst/>
          </a:prstGeom>
          <a:noFill/>
          <a:ln w="9525">
            <a:noFill/>
            <a:miter lim="800000"/>
            <a:headEnd/>
            <a:tailEnd/>
          </a:ln>
          <a:effectLst/>
        </p:spPr>
        <p:txBody>
          <a:bodyPr wrap="none">
            <a:spAutoFit/>
          </a:bodyPr>
          <a:lstStyle/>
          <a:p>
            <a:pPr algn="l" defTabSz="1300460" eaLnBrk="0"/>
            <a:r>
              <a:rPr lang="en-US" sz="3982" i="1" kern="1200" dirty="0">
                <a:solidFill>
                  <a:prstClr val="black"/>
                </a:solidFill>
                <a:latin typeface="Calibri"/>
                <a:ea typeface="+mn-ea"/>
                <a:cs typeface="+mn-cs"/>
              </a:rPr>
              <a:t>N</a:t>
            </a:r>
          </a:p>
        </p:txBody>
      </p:sp>
      <p:graphicFrame>
        <p:nvGraphicFramePr>
          <p:cNvPr id="10256" name="Object 16"/>
          <p:cNvGraphicFramePr>
            <a:graphicFrameLocks noChangeAspect="1"/>
          </p:cNvGraphicFramePr>
          <p:nvPr/>
        </p:nvGraphicFramePr>
        <p:xfrm>
          <a:off x="9816818" y="7581619"/>
          <a:ext cx="1607538" cy="666045"/>
        </p:xfrm>
        <a:graphic>
          <a:graphicData uri="http://schemas.openxmlformats.org/presentationml/2006/ole">
            <mc:AlternateContent xmlns:mc="http://schemas.openxmlformats.org/markup-compatibility/2006">
              <mc:Choice xmlns:v="urn:schemas-microsoft-com:vml" Requires="v">
                <p:oleObj name="Equation" r:id="rId4" imgW="520560" imgH="215640" progId="Equation.3">
                  <p:embed/>
                </p:oleObj>
              </mc:Choice>
              <mc:Fallback>
                <p:oleObj name="Equation" r:id="rId4" imgW="520560" imgH="215640" progId="Equation.3">
                  <p:embed/>
                  <p:pic>
                    <p:nvPicPr>
                      <p:cNvPr id="10256" name="Object 1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816818" y="7581619"/>
                        <a:ext cx="1607538" cy="666045"/>
                      </a:xfrm>
                      <a:prstGeom prst="rect">
                        <a:avLst/>
                      </a:prstGeom>
                      <a:solidFill>
                        <a:srgbClr val="FF0000">
                          <a:alpha val="50000"/>
                        </a:srgbClr>
                      </a:solidFill>
                    </p:spPr>
                  </p:pic>
                </p:oleObj>
              </mc:Fallback>
            </mc:AlternateContent>
          </a:graphicData>
        </a:graphic>
      </p:graphicFrame>
      <p:sp>
        <p:nvSpPr>
          <p:cNvPr id="10257" name="AutoShape 17"/>
          <p:cNvSpPr>
            <a:spLocks noChangeArrowheads="1"/>
          </p:cNvSpPr>
          <p:nvPr/>
        </p:nvSpPr>
        <p:spPr bwMode="auto">
          <a:xfrm>
            <a:off x="6935894" y="6484339"/>
            <a:ext cx="2521938" cy="250614"/>
          </a:xfrm>
          <a:prstGeom prst="rightArrow">
            <a:avLst>
              <a:gd name="adj1" fmla="val 50000"/>
              <a:gd name="adj2" fmla="val 251576"/>
            </a:avLst>
          </a:prstGeom>
          <a:noFill/>
          <a:ln w="9525" algn="ctr">
            <a:solidFill>
              <a:schemeClr val="tx1"/>
            </a:solidFill>
            <a:miter lim="800000"/>
            <a:headEnd/>
            <a:tailEnd/>
          </a:ln>
          <a:effectLst/>
        </p:spPr>
        <p:txBody>
          <a:bodyPr wrap="none" anchor="ctr"/>
          <a:lstStyle/>
          <a:p>
            <a:pPr algn="l" defTabSz="1300460" hangingPunct="1"/>
            <a:endParaRPr lang="en-US" sz="2560" b="0" kern="1200">
              <a:solidFill>
                <a:prstClr val="black"/>
              </a:solidFill>
              <a:latin typeface="Calibri"/>
              <a:ea typeface="+mn-ea"/>
              <a:cs typeface="+mn-cs"/>
            </a:endParaRPr>
          </a:p>
        </p:txBody>
      </p:sp>
      <p:sp>
        <p:nvSpPr>
          <p:cNvPr id="10258" name="AutoShape 18"/>
          <p:cNvSpPr>
            <a:spLocks noChangeArrowheads="1"/>
          </p:cNvSpPr>
          <p:nvPr/>
        </p:nvSpPr>
        <p:spPr bwMode="auto">
          <a:xfrm>
            <a:off x="6441441" y="7789334"/>
            <a:ext cx="3016391" cy="250614"/>
          </a:xfrm>
          <a:prstGeom prst="rightArrow">
            <a:avLst>
              <a:gd name="adj1" fmla="val 50000"/>
              <a:gd name="adj2" fmla="val 300900"/>
            </a:avLst>
          </a:prstGeom>
          <a:noFill/>
          <a:ln w="9525" algn="ctr">
            <a:solidFill>
              <a:schemeClr val="tx1"/>
            </a:solidFill>
            <a:miter lim="800000"/>
            <a:headEnd/>
            <a:tailEnd/>
          </a:ln>
          <a:effectLst/>
        </p:spPr>
        <p:txBody>
          <a:bodyPr wrap="none" anchor="ctr"/>
          <a:lstStyle/>
          <a:p>
            <a:pPr algn="l" defTabSz="1300460" hangingPunct="1"/>
            <a:endParaRPr lang="en-US" sz="2560" b="0" kern="1200">
              <a:solidFill>
                <a:prstClr val="black"/>
              </a:solidFill>
              <a:latin typeface="Calibri"/>
              <a:ea typeface="+mn-ea"/>
              <a:cs typeface="+mn-cs"/>
            </a:endParaRPr>
          </a:p>
        </p:txBody>
      </p:sp>
      <p:grpSp>
        <p:nvGrpSpPr>
          <p:cNvPr id="18" name="Group 5">
            <a:extLst>
              <a:ext uri="{FF2B5EF4-FFF2-40B4-BE49-F238E27FC236}">
                <a16:creationId xmlns:a16="http://schemas.microsoft.com/office/drawing/2014/main" id="{5A616FE8-6EDA-499B-BED8-C8A6C67EA1FC}"/>
              </a:ext>
            </a:extLst>
          </p:cNvPr>
          <p:cNvGrpSpPr>
            <a:grpSpLocks/>
          </p:cNvGrpSpPr>
          <p:nvPr/>
        </p:nvGrpSpPr>
        <p:grpSpPr bwMode="auto">
          <a:xfrm>
            <a:off x="6346177" y="1907479"/>
            <a:ext cx="1151467" cy="1767841"/>
            <a:chOff x="1807" y="760"/>
            <a:chExt cx="510" cy="783"/>
          </a:xfrm>
        </p:grpSpPr>
        <p:sp>
          <p:nvSpPr>
            <p:cNvPr id="19" name="Line 4">
              <a:extLst>
                <a:ext uri="{FF2B5EF4-FFF2-40B4-BE49-F238E27FC236}">
                  <a16:creationId xmlns:a16="http://schemas.microsoft.com/office/drawing/2014/main" id="{64EEFADD-D6CA-4AA1-8FC1-2A25C408A5A6}"/>
                </a:ext>
              </a:extLst>
            </p:cNvPr>
            <p:cNvSpPr>
              <a:spLocks noChangeShapeType="1"/>
            </p:cNvSpPr>
            <p:nvPr/>
          </p:nvSpPr>
          <p:spPr bwMode="auto">
            <a:xfrm>
              <a:off x="2060" y="760"/>
              <a:ext cx="0" cy="783"/>
            </a:xfrm>
            <a:prstGeom prst="line">
              <a:avLst/>
            </a:prstGeom>
            <a:noFill/>
            <a:ln w="88900">
              <a:solidFill>
                <a:schemeClr val="tx1"/>
              </a:solidFill>
              <a:round/>
              <a:headEnd type="stealth" w="med" len="med"/>
              <a:tailEnd/>
            </a:ln>
          </p:spPr>
          <p:txBody>
            <a:bodyPr/>
            <a:lstStyle/>
            <a:p>
              <a:pPr algn="l" defTabSz="1300460" hangingPunct="1"/>
              <a:endParaRPr lang="en-US" sz="2560" b="0" kern="1200">
                <a:solidFill>
                  <a:prstClr val="black"/>
                </a:solidFill>
                <a:latin typeface="Calibri"/>
                <a:ea typeface="+mn-ea"/>
                <a:cs typeface="+mn-cs"/>
              </a:endParaRPr>
            </a:p>
          </p:txBody>
        </p:sp>
        <p:sp>
          <p:nvSpPr>
            <p:cNvPr id="20" name="Freeform 5">
              <a:extLst>
                <a:ext uri="{FF2B5EF4-FFF2-40B4-BE49-F238E27FC236}">
                  <a16:creationId xmlns:a16="http://schemas.microsoft.com/office/drawing/2014/main" id="{79D85103-3A68-4F32-8598-6BD43936EF1A}"/>
                </a:ext>
              </a:extLst>
            </p:cNvPr>
            <p:cNvSpPr>
              <a:spLocks/>
            </p:cNvSpPr>
            <p:nvPr/>
          </p:nvSpPr>
          <p:spPr bwMode="auto">
            <a:xfrm rot="-5400000">
              <a:off x="1807" y="981"/>
              <a:ext cx="510" cy="510"/>
            </a:xfrm>
            <a:custGeom>
              <a:avLst/>
              <a:gdLst>
                <a:gd name="T0" fmla="*/ 0 w 9111"/>
                <a:gd name="T1" fmla="*/ 0 h 9111"/>
                <a:gd name="T2" fmla="*/ 0 w 9111"/>
                <a:gd name="T3" fmla="*/ 0 h 9111"/>
                <a:gd name="T4" fmla="*/ 0 w 9111"/>
                <a:gd name="T5" fmla="*/ 0 h 9111"/>
                <a:gd name="T6" fmla="*/ 0 w 9111"/>
                <a:gd name="T7" fmla="*/ 0 h 9111"/>
                <a:gd name="T8" fmla="*/ 0 w 9111"/>
                <a:gd name="T9" fmla="*/ 0 h 9111"/>
                <a:gd name="T10" fmla="*/ 0 w 9111"/>
                <a:gd name="T11" fmla="*/ 0 h 9111"/>
                <a:gd name="T12" fmla="*/ 0 60000 65536"/>
                <a:gd name="T13" fmla="*/ 0 60000 65536"/>
                <a:gd name="T14" fmla="*/ 0 60000 65536"/>
                <a:gd name="T15" fmla="*/ 0 60000 65536"/>
                <a:gd name="T16" fmla="*/ 0 60000 65536"/>
                <a:gd name="T17" fmla="*/ 0 60000 65536"/>
                <a:gd name="T18" fmla="*/ 0 w 9111"/>
                <a:gd name="T19" fmla="*/ 0 h 9111"/>
                <a:gd name="T20" fmla="*/ 9111 w 9111"/>
                <a:gd name="T21" fmla="*/ 9111 h 9111"/>
              </a:gdLst>
              <a:ahLst/>
              <a:cxnLst>
                <a:cxn ang="T12">
                  <a:pos x="T0" y="T1"/>
                </a:cxn>
                <a:cxn ang="T13">
                  <a:pos x="T2" y="T3"/>
                </a:cxn>
                <a:cxn ang="T14">
                  <a:pos x="T4" y="T5"/>
                </a:cxn>
                <a:cxn ang="T15">
                  <a:pos x="T6" y="T7"/>
                </a:cxn>
                <a:cxn ang="T16">
                  <a:pos x="T8" y="T9"/>
                </a:cxn>
                <a:cxn ang="T17">
                  <a:pos x="T10" y="T11"/>
                </a:cxn>
              </a:cxnLst>
              <a:rect l="T18" t="T19" r="T20" b="T21"/>
              <a:pathLst>
                <a:path w="9111" h="9111">
                  <a:moveTo>
                    <a:pt x="7777" y="1334"/>
                  </a:moveTo>
                  <a:cubicBezTo>
                    <a:pt x="9556" y="3113"/>
                    <a:pt x="9556" y="5998"/>
                    <a:pt x="7777" y="7777"/>
                  </a:cubicBezTo>
                  <a:cubicBezTo>
                    <a:pt x="5998" y="9556"/>
                    <a:pt x="3113" y="9556"/>
                    <a:pt x="1334" y="7777"/>
                  </a:cubicBezTo>
                  <a:cubicBezTo>
                    <a:pt x="-445" y="5998"/>
                    <a:pt x="-445" y="3113"/>
                    <a:pt x="1334" y="1334"/>
                  </a:cubicBezTo>
                  <a:cubicBezTo>
                    <a:pt x="3113" y="-445"/>
                    <a:pt x="5998" y="-445"/>
                    <a:pt x="7777" y="1334"/>
                  </a:cubicBezTo>
                  <a:close/>
                  <a:moveTo>
                    <a:pt x="7777" y="1334"/>
                  </a:moveTo>
                </a:path>
              </a:pathLst>
            </a:custGeom>
            <a:solidFill>
              <a:srgbClr val="0000FF">
                <a:alpha val="89803"/>
              </a:srgbClr>
            </a:solidFill>
            <a:ln w="25400">
              <a:solidFill>
                <a:srgbClr val="0000FF">
                  <a:alpha val="89803"/>
                </a:srgbClr>
              </a:solidFill>
              <a:round/>
              <a:headEnd/>
              <a:tailEnd/>
            </a:ln>
          </p:spPr>
          <p:txBody>
            <a:bodyPr/>
            <a:lstStyle/>
            <a:p>
              <a:pPr algn="l" defTabSz="1300460" hangingPunct="1"/>
              <a:endParaRPr lang="ja-JP" altLang="en-US" sz="2560" b="0" kern="1200">
                <a:solidFill>
                  <a:prstClr val="black"/>
                </a:solidFill>
                <a:latin typeface="Calibri"/>
                <a:ea typeface="ＭＳ Ｐゴシック" panose="020B0600070205080204" pitchFamily="34" charset="-128"/>
                <a:cs typeface="+mn-cs"/>
              </a:endParaRPr>
            </a:p>
          </p:txBody>
        </p:sp>
      </p:grpSp>
      <p:sp>
        <p:nvSpPr>
          <p:cNvPr id="24" name="Rectangle 14">
            <a:extLst>
              <a:ext uri="{FF2B5EF4-FFF2-40B4-BE49-F238E27FC236}">
                <a16:creationId xmlns:a16="http://schemas.microsoft.com/office/drawing/2014/main" id="{1EA9772D-2AFD-431A-A3F9-52603CEC945D}"/>
              </a:ext>
            </a:extLst>
          </p:cNvPr>
          <p:cNvSpPr>
            <a:spLocks noChangeAspect="1" noChangeArrowheads="1"/>
          </p:cNvSpPr>
          <p:nvPr/>
        </p:nvSpPr>
        <p:spPr bwMode="auto">
          <a:xfrm>
            <a:off x="7272520" y="1748296"/>
            <a:ext cx="421910" cy="705129"/>
          </a:xfrm>
          <a:prstGeom prst="rect">
            <a:avLst/>
          </a:prstGeom>
          <a:noFill/>
          <a:ln w="9525">
            <a:noFill/>
            <a:miter lim="800000"/>
            <a:headEnd/>
            <a:tailEnd/>
          </a:ln>
          <a:effectLst/>
        </p:spPr>
        <p:txBody>
          <a:bodyPr wrap="none">
            <a:spAutoFit/>
          </a:bodyPr>
          <a:lstStyle/>
          <a:p>
            <a:pPr algn="l" defTabSz="1300460" eaLnBrk="0"/>
            <a:r>
              <a:rPr lang="en-US" sz="3982" i="1" kern="1200" dirty="0">
                <a:solidFill>
                  <a:prstClr val="black"/>
                </a:solidFill>
                <a:latin typeface="Calibri"/>
                <a:ea typeface="+mn-ea"/>
                <a:cs typeface="+mn-cs"/>
              </a:rPr>
              <a:t>S</a:t>
            </a:r>
          </a:p>
        </p:txBody>
      </p:sp>
      <p:cxnSp>
        <p:nvCxnSpPr>
          <p:cNvPr id="2" name="Straight Connector 1">
            <a:extLst>
              <a:ext uri="{FF2B5EF4-FFF2-40B4-BE49-F238E27FC236}">
                <a16:creationId xmlns:a16="http://schemas.microsoft.com/office/drawing/2014/main" id="{AE6AF87C-7B29-31EE-2B9C-B5B0F5946923}"/>
              </a:ext>
            </a:extLst>
          </p:cNvPr>
          <p:cNvCxnSpPr>
            <a:cxnSpLocks/>
          </p:cNvCxnSpPr>
          <p:nvPr/>
        </p:nvCxnSpPr>
        <p:spPr>
          <a:xfrm>
            <a:off x="228600" y="1158240"/>
            <a:ext cx="12435840" cy="91440"/>
          </a:xfrm>
          <a:prstGeom prst="line">
            <a:avLst/>
          </a:prstGeom>
          <a:ln w="76200">
            <a:solidFill>
              <a:srgbClr val="00B050"/>
            </a:solidFill>
          </a:ln>
        </p:spPr>
        <p:style>
          <a:lnRef idx="1">
            <a:schemeClr val="accent5"/>
          </a:lnRef>
          <a:fillRef idx="0">
            <a:schemeClr val="accent5"/>
          </a:fillRef>
          <a:effectRef idx="0">
            <a:schemeClr val="accent5"/>
          </a:effectRef>
          <a:fontRef idx="minor">
            <a:schemeClr val="tx1"/>
          </a:fontRef>
        </p:style>
      </p:cxnSp>
    </p:spTree>
    <p:extLst>
      <p:ext uri="{BB962C8B-B14F-4D97-AF65-F5344CB8AC3E}">
        <p14:creationId xmlns:p14="http://schemas.microsoft.com/office/powerpoint/2010/main" val="18042221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FFAFD5-CAEC-F095-2895-E470F5C97B25}"/>
              </a:ext>
            </a:extLst>
          </p:cNvPr>
          <p:cNvSpPr>
            <a:spLocks noGrp="1"/>
          </p:cNvSpPr>
          <p:nvPr>
            <p:ph type="title"/>
          </p:nvPr>
        </p:nvSpPr>
        <p:spPr>
          <a:xfrm>
            <a:off x="650240" y="0"/>
            <a:ext cx="11704320" cy="1625600"/>
          </a:xfrm>
        </p:spPr>
        <p:txBody>
          <a:bodyPr/>
          <a:lstStyle/>
          <a:p>
            <a:r>
              <a:rPr lang="en-US" dirty="0"/>
              <a:t>Spin in a Field</a:t>
            </a:r>
          </a:p>
        </p:txBody>
      </p:sp>
      <p:cxnSp>
        <p:nvCxnSpPr>
          <p:cNvPr id="5" name="Straight Connector 4">
            <a:extLst>
              <a:ext uri="{FF2B5EF4-FFF2-40B4-BE49-F238E27FC236}">
                <a16:creationId xmlns:a16="http://schemas.microsoft.com/office/drawing/2014/main" id="{3BC49B84-68B9-A187-38B8-59D45BE129B7}"/>
              </a:ext>
            </a:extLst>
          </p:cNvPr>
          <p:cNvCxnSpPr>
            <a:cxnSpLocks/>
          </p:cNvCxnSpPr>
          <p:nvPr/>
        </p:nvCxnSpPr>
        <p:spPr>
          <a:xfrm>
            <a:off x="228600" y="1158240"/>
            <a:ext cx="12435840" cy="91440"/>
          </a:xfrm>
          <a:prstGeom prst="line">
            <a:avLst/>
          </a:prstGeom>
          <a:ln w="76200">
            <a:solidFill>
              <a:srgbClr val="00B050"/>
            </a:solidFill>
          </a:ln>
        </p:spPr>
        <p:style>
          <a:lnRef idx="1">
            <a:schemeClr val="accent5"/>
          </a:lnRef>
          <a:fillRef idx="0">
            <a:schemeClr val="accent5"/>
          </a:fillRef>
          <a:effectRef idx="0">
            <a:schemeClr val="accent5"/>
          </a:effectRef>
          <a:fontRef idx="minor">
            <a:schemeClr val="tx1"/>
          </a:fontRef>
        </p:style>
      </p:cxnSp>
      <p:pic>
        <p:nvPicPr>
          <p:cNvPr id="13" name="Picture 12">
            <a:extLst>
              <a:ext uri="{FF2B5EF4-FFF2-40B4-BE49-F238E27FC236}">
                <a16:creationId xmlns:a16="http://schemas.microsoft.com/office/drawing/2014/main" id="{E5CA70ED-F2FE-B785-7C36-1BA1B6EBE443}"/>
              </a:ext>
            </a:extLst>
          </p:cNvPr>
          <p:cNvPicPr>
            <a:picLocks noChangeAspect="1"/>
          </p:cNvPicPr>
          <p:nvPr/>
        </p:nvPicPr>
        <p:blipFill>
          <a:blip r:embed="rId2"/>
          <a:stretch>
            <a:fillRect/>
          </a:stretch>
        </p:blipFill>
        <p:spPr>
          <a:xfrm>
            <a:off x="1676235" y="2799595"/>
            <a:ext cx="5019039" cy="4738472"/>
          </a:xfrm>
          <a:prstGeom prst="rect">
            <a:avLst/>
          </a:prstGeom>
        </p:spPr>
      </p:pic>
      <p:sp>
        <p:nvSpPr>
          <p:cNvPr id="18" name="TextBox 17">
            <a:extLst>
              <a:ext uri="{FF2B5EF4-FFF2-40B4-BE49-F238E27FC236}">
                <a16:creationId xmlns:a16="http://schemas.microsoft.com/office/drawing/2014/main" id="{49D7E1B4-C2EE-FBB0-C457-0D3B0F9DDCBB}"/>
              </a:ext>
            </a:extLst>
          </p:cNvPr>
          <p:cNvSpPr txBox="1"/>
          <p:nvPr/>
        </p:nvSpPr>
        <p:spPr>
          <a:xfrm>
            <a:off x="10101947" y="4707166"/>
            <a:ext cx="1226618" cy="461665"/>
          </a:xfrm>
          <a:prstGeom prst="rect">
            <a:avLst/>
          </a:prstGeom>
          <a:noFill/>
        </p:spPr>
        <p:txBody>
          <a:bodyPr wrap="none" rtlCol="0">
            <a:spAutoFit/>
          </a:bodyPr>
          <a:lstStyle/>
          <a:p>
            <a:r>
              <a:rPr lang="en-US" dirty="0"/>
              <a:t>Torque</a:t>
            </a:r>
          </a:p>
        </p:txBody>
      </p:sp>
      <p:grpSp>
        <p:nvGrpSpPr>
          <p:cNvPr id="14" name="Group 13">
            <a:extLst>
              <a:ext uri="{FF2B5EF4-FFF2-40B4-BE49-F238E27FC236}">
                <a16:creationId xmlns:a16="http://schemas.microsoft.com/office/drawing/2014/main" id="{4095D20F-2475-C52B-6B3D-0BBD9CFC726D}"/>
              </a:ext>
            </a:extLst>
          </p:cNvPr>
          <p:cNvGrpSpPr/>
          <p:nvPr/>
        </p:nvGrpSpPr>
        <p:grpSpPr>
          <a:xfrm rot="16200000">
            <a:off x="6815514" y="4656546"/>
            <a:ext cx="5151120" cy="1173480"/>
            <a:chOff x="1996440" y="4389120"/>
            <a:chExt cx="5151120" cy="1173480"/>
          </a:xfrm>
        </p:grpSpPr>
        <p:cxnSp>
          <p:nvCxnSpPr>
            <p:cNvPr id="4" name="Straight Arrow Connector 3">
              <a:extLst>
                <a:ext uri="{FF2B5EF4-FFF2-40B4-BE49-F238E27FC236}">
                  <a16:creationId xmlns:a16="http://schemas.microsoft.com/office/drawing/2014/main" id="{2DD29217-FE55-5208-DB75-BC9E41261F5F}"/>
                </a:ext>
              </a:extLst>
            </p:cNvPr>
            <p:cNvCxnSpPr>
              <a:cxnSpLocks/>
            </p:cNvCxnSpPr>
            <p:nvPr/>
          </p:nvCxnSpPr>
          <p:spPr>
            <a:xfrm>
              <a:off x="1996440" y="4389120"/>
              <a:ext cx="5151120"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id="{4614E161-30D9-8711-D59C-0F50FB698A0B}"/>
                </a:ext>
              </a:extLst>
            </p:cNvPr>
            <p:cNvCxnSpPr>
              <a:cxnSpLocks/>
            </p:cNvCxnSpPr>
            <p:nvPr/>
          </p:nvCxnSpPr>
          <p:spPr>
            <a:xfrm>
              <a:off x="1996440" y="4556760"/>
              <a:ext cx="5151120"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5F93469C-B9A7-A95D-6013-CA0E6F0BF1A4}"/>
                </a:ext>
              </a:extLst>
            </p:cNvPr>
            <p:cNvCxnSpPr>
              <a:cxnSpLocks/>
            </p:cNvCxnSpPr>
            <p:nvPr/>
          </p:nvCxnSpPr>
          <p:spPr>
            <a:xfrm>
              <a:off x="1996440" y="4724400"/>
              <a:ext cx="5151120"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00E33A26-9561-E146-EDCD-FB7DB8715DA3}"/>
                </a:ext>
              </a:extLst>
            </p:cNvPr>
            <p:cNvCxnSpPr>
              <a:cxnSpLocks/>
            </p:cNvCxnSpPr>
            <p:nvPr/>
          </p:nvCxnSpPr>
          <p:spPr>
            <a:xfrm>
              <a:off x="1996440" y="4892040"/>
              <a:ext cx="5151120"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194D4A99-BA04-AA0E-357E-2CDF036B343B}"/>
                </a:ext>
              </a:extLst>
            </p:cNvPr>
            <p:cNvCxnSpPr>
              <a:cxnSpLocks/>
            </p:cNvCxnSpPr>
            <p:nvPr/>
          </p:nvCxnSpPr>
          <p:spPr>
            <a:xfrm>
              <a:off x="1996440" y="5059680"/>
              <a:ext cx="5151120"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356DEC3F-E4F2-80A2-E7D7-6F0CACF5A34E}"/>
                </a:ext>
              </a:extLst>
            </p:cNvPr>
            <p:cNvCxnSpPr>
              <a:cxnSpLocks/>
            </p:cNvCxnSpPr>
            <p:nvPr/>
          </p:nvCxnSpPr>
          <p:spPr>
            <a:xfrm>
              <a:off x="1996440" y="5227320"/>
              <a:ext cx="5151120"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BECF92E8-B2EF-1422-5AF5-89BE40185BC5}"/>
                </a:ext>
              </a:extLst>
            </p:cNvPr>
            <p:cNvCxnSpPr>
              <a:cxnSpLocks/>
            </p:cNvCxnSpPr>
            <p:nvPr/>
          </p:nvCxnSpPr>
          <p:spPr>
            <a:xfrm>
              <a:off x="1996440" y="5394960"/>
              <a:ext cx="5151120"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092D517C-0133-60CD-2C42-28983CF1DD3D}"/>
                </a:ext>
              </a:extLst>
            </p:cNvPr>
            <p:cNvCxnSpPr>
              <a:cxnSpLocks/>
            </p:cNvCxnSpPr>
            <p:nvPr/>
          </p:nvCxnSpPr>
          <p:spPr>
            <a:xfrm>
              <a:off x="1996440" y="5562600"/>
              <a:ext cx="5151120"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grpSp>
      <p:grpSp>
        <p:nvGrpSpPr>
          <p:cNvPr id="41" name="Group 40">
            <a:extLst>
              <a:ext uri="{FF2B5EF4-FFF2-40B4-BE49-F238E27FC236}">
                <a16:creationId xmlns:a16="http://schemas.microsoft.com/office/drawing/2014/main" id="{54ADF73C-6336-488E-C5E2-F1DD3AC9F94D}"/>
              </a:ext>
            </a:extLst>
          </p:cNvPr>
          <p:cNvGrpSpPr/>
          <p:nvPr/>
        </p:nvGrpSpPr>
        <p:grpSpPr>
          <a:xfrm>
            <a:off x="8861147" y="4669609"/>
            <a:ext cx="1217007" cy="1052120"/>
            <a:chOff x="5972473" y="3785689"/>
            <a:chExt cx="1217007" cy="1052120"/>
          </a:xfrm>
        </p:grpSpPr>
        <p:pic>
          <p:nvPicPr>
            <p:cNvPr id="16" name="Picture 15">
              <a:extLst>
                <a:ext uri="{FF2B5EF4-FFF2-40B4-BE49-F238E27FC236}">
                  <a16:creationId xmlns:a16="http://schemas.microsoft.com/office/drawing/2014/main" id="{A39E076E-930B-7125-4EBE-EE985929E56C}"/>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7302" r="65718"/>
                      </a14:imgEffect>
                    </a14:imgLayer>
                  </a14:imgProps>
                </a:ext>
              </a:extLst>
            </a:blip>
            <a:srcRect r="26980"/>
            <a:stretch>
              <a:fillRect/>
            </a:stretch>
          </p:blipFill>
          <p:spPr>
            <a:xfrm rot="3326758">
              <a:off x="6110337" y="3758666"/>
              <a:ext cx="941279" cy="1217007"/>
            </a:xfrm>
            <a:prstGeom prst="rect">
              <a:avLst/>
            </a:prstGeom>
          </p:spPr>
        </p:pic>
        <p:sp>
          <p:nvSpPr>
            <p:cNvPr id="17" name="Up Arrow 16">
              <a:extLst>
                <a:ext uri="{FF2B5EF4-FFF2-40B4-BE49-F238E27FC236}">
                  <a16:creationId xmlns:a16="http://schemas.microsoft.com/office/drawing/2014/main" id="{BBECE7B6-2285-0AF7-6E57-DA3E4B45B21A}"/>
                </a:ext>
              </a:extLst>
            </p:cNvPr>
            <p:cNvSpPr/>
            <p:nvPr/>
          </p:nvSpPr>
          <p:spPr>
            <a:xfrm rot="20479540">
              <a:off x="6837914" y="3785689"/>
              <a:ext cx="79509" cy="461969"/>
            </a:xfrm>
            <a:prstGeom prst="up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2" name="Group 41">
            <a:extLst>
              <a:ext uri="{FF2B5EF4-FFF2-40B4-BE49-F238E27FC236}">
                <a16:creationId xmlns:a16="http://schemas.microsoft.com/office/drawing/2014/main" id="{A80E94B4-55D6-0EAE-8A6F-EF14A28122F4}"/>
              </a:ext>
            </a:extLst>
          </p:cNvPr>
          <p:cNvGrpSpPr/>
          <p:nvPr/>
        </p:nvGrpSpPr>
        <p:grpSpPr>
          <a:xfrm>
            <a:off x="8940018" y="4604987"/>
            <a:ext cx="975626" cy="1217007"/>
            <a:chOff x="6324311" y="7636783"/>
            <a:chExt cx="975626" cy="1217007"/>
          </a:xfrm>
        </p:grpSpPr>
        <p:pic>
          <p:nvPicPr>
            <p:cNvPr id="19" name="Picture 18">
              <a:extLst>
                <a:ext uri="{FF2B5EF4-FFF2-40B4-BE49-F238E27FC236}">
                  <a16:creationId xmlns:a16="http://schemas.microsoft.com/office/drawing/2014/main" id="{E1472653-E61D-8EA3-05CA-B3E04912429B}"/>
                </a:ext>
              </a:extLst>
            </p:cNvPr>
            <p:cNvPicPr>
              <a:picLocks noChangeAspect="1"/>
            </p:cNvPicPr>
            <p:nvPr/>
          </p:nvPicPr>
          <p:blipFill>
            <a:blip r:embed="rId3">
              <a:extLst>
                <a:ext uri="{BEBA8EAE-BF5A-486C-A8C5-ECC9F3942E4B}">
                  <a14:imgProps xmlns:a14="http://schemas.microsoft.com/office/drawing/2010/main">
                    <a14:imgLayer r:embed="rId5">
                      <a14:imgEffect>
                        <a14:backgroundRemoval t="10000" b="90000" l="7302" r="65718"/>
                      </a14:imgEffect>
                    </a14:imgLayer>
                  </a14:imgProps>
                </a:ext>
              </a:extLst>
            </a:blip>
            <a:srcRect r="26980"/>
            <a:stretch>
              <a:fillRect/>
            </a:stretch>
          </p:blipFill>
          <p:spPr>
            <a:xfrm rot="614084">
              <a:off x="6324311" y="7636783"/>
              <a:ext cx="941279" cy="1217007"/>
            </a:xfrm>
            <a:prstGeom prst="rect">
              <a:avLst/>
            </a:prstGeom>
          </p:spPr>
        </p:pic>
        <p:sp>
          <p:nvSpPr>
            <p:cNvPr id="21" name="Up Arrow 20">
              <a:extLst>
                <a:ext uri="{FF2B5EF4-FFF2-40B4-BE49-F238E27FC236}">
                  <a16:creationId xmlns:a16="http://schemas.microsoft.com/office/drawing/2014/main" id="{B4DDDF78-F34C-3D3C-B602-D02F62120127}"/>
                </a:ext>
              </a:extLst>
            </p:cNvPr>
            <p:cNvSpPr/>
            <p:nvPr/>
          </p:nvSpPr>
          <p:spPr>
            <a:xfrm rot="18504419" flipH="1">
              <a:off x="7020720" y="7549722"/>
              <a:ext cx="77851" cy="480582"/>
            </a:xfrm>
            <a:prstGeom prst="up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3" name="Group 42">
            <a:extLst>
              <a:ext uri="{FF2B5EF4-FFF2-40B4-BE49-F238E27FC236}">
                <a16:creationId xmlns:a16="http://schemas.microsoft.com/office/drawing/2014/main" id="{96FD0AD3-1332-4836-288B-2B1905FF54B4}"/>
              </a:ext>
            </a:extLst>
          </p:cNvPr>
          <p:cNvGrpSpPr/>
          <p:nvPr/>
        </p:nvGrpSpPr>
        <p:grpSpPr>
          <a:xfrm>
            <a:off x="8824974" y="4574862"/>
            <a:ext cx="1058808" cy="1321074"/>
            <a:chOff x="6049402" y="1798205"/>
            <a:chExt cx="1058808" cy="1321074"/>
          </a:xfrm>
        </p:grpSpPr>
        <p:pic>
          <p:nvPicPr>
            <p:cNvPr id="22" name="Picture 21">
              <a:extLst>
                <a:ext uri="{FF2B5EF4-FFF2-40B4-BE49-F238E27FC236}">
                  <a16:creationId xmlns:a16="http://schemas.microsoft.com/office/drawing/2014/main" id="{ECAEA5B1-85E7-C5E5-6E61-461B5356A080}"/>
                </a:ext>
              </a:extLst>
            </p:cNvPr>
            <p:cNvPicPr>
              <a:picLocks noChangeAspect="1"/>
            </p:cNvPicPr>
            <p:nvPr/>
          </p:nvPicPr>
          <p:blipFill>
            <a:blip r:embed="rId3">
              <a:extLst>
                <a:ext uri="{BEBA8EAE-BF5A-486C-A8C5-ECC9F3942E4B}">
                  <a14:imgProps xmlns:a14="http://schemas.microsoft.com/office/drawing/2010/main">
                    <a14:imgLayer r:embed="rId6">
                      <a14:imgEffect>
                        <a14:backgroundRemoval t="10000" b="90000" l="7302" r="65718"/>
                      </a14:imgEffect>
                    </a14:imgLayer>
                  </a14:imgProps>
                </a:ext>
              </a:extLst>
            </a:blip>
            <a:srcRect r="26980"/>
            <a:stretch>
              <a:fillRect/>
            </a:stretch>
          </p:blipFill>
          <p:spPr>
            <a:xfrm rot="19569384">
              <a:off x="6086442" y="1798205"/>
              <a:ext cx="1021768" cy="1321074"/>
            </a:xfrm>
            <a:prstGeom prst="rect">
              <a:avLst/>
            </a:prstGeom>
          </p:spPr>
        </p:pic>
        <p:sp>
          <p:nvSpPr>
            <p:cNvPr id="23" name="Up Arrow 22">
              <a:extLst>
                <a:ext uri="{FF2B5EF4-FFF2-40B4-BE49-F238E27FC236}">
                  <a16:creationId xmlns:a16="http://schemas.microsoft.com/office/drawing/2014/main" id="{36693F63-FB9B-B60F-FCB6-20192930A940}"/>
                </a:ext>
              </a:extLst>
            </p:cNvPr>
            <p:cNvSpPr/>
            <p:nvPr/>
          </p:nvSpPr>
          <p:spPr>
            <a:xfrm rot="16687266">
              <a:off x="6240632" y="1849025"/>
              <a:ext cx="79509" cy="461969"/>
            </a:xfrm>
            <a:prstGeom prst="up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7" name="Up Arrow 76">
            <a:extLst>
              <a:ext uri="{FF2B5EF4-FFF2-40B4-BE49-F238E27FC236}">
                <a16:creationId xmlns:a16="http://schemas.microsoft.com/office/drawing/2014/main" id="{D07DC303-4E90-3C14-7BB7-4946FB13E035}"/>
              </a:ext>
            </a:extLst>
          </p:cNvPr>
          <p:cNvSpPr/>
          <p:nvPr/>
        </p:nvSpPr>
        <p:spPr>
          <a:xfrm rot="20479540">
            <a:off x="10561866" y="4272185"/>
            <a:ext cx="79509" cy="461969"/>
          </a:xfrm>
          <a:prstGeom prst="up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01756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3000"/>
                                  </p:stCondLst>
                                  <p:childTnLst>
                                    <p:set>
                                      <p:cBhvr>
                                        <p:cTn id="6" dur="1" fill="hold">
                                          <p:stCondLst>
                                            <p:cond delay="0"/>
                                          </p:stCondLst>
                                        </p:cTn>
                                        <p:tgtEl>
                                          <p:spTgt spid="41"/>
                                        </p:tgtEl>
                                        <p:attrNameLst>
                                          <p:attrName>style.visibility</p:attrName>
                                        </p:attrNameLst>
                                      </p:cBhvr>
                                      <p:to>
                                        <p:strVal val="hidden"/>
                                      </p:to>
                                    </p:set>
                                  </p:childTnLst>
                                </p:cTn>
                              </p:par>
                            </p:childTnLst>
                          </p:cTn>
                        </p:par>
                        <p:par>
                          <p:cTn id="7" fill="hold">
                            <p:stCondLst>
                              <p:cond delay="3000"/>
                            </p:stCondLst>
                            <p:childTnLst>
                              <p:par>
                                <p:cTn id="8" presetID="1" presetClass="entr" presetSubtype="0" fill="hold" nodeType="afterEffect">
                                  <p:stCondLst>
                                    <p:cond delay="1000"/>
                                  </p:stCondLst>
                                  <p:childTnLst>
                                    <p:set>
                                      <p:cBhvr>
                                        <p:cTn id="9" dur="1" fill="hold">
                                          <p:stCondLst>
                                            <p:cond delay="0"/>
                                          </p:stCondLst>
                                        </p:cTn>
                                        <p:tgtEl>
                                          <p:spTgt spid="42"/>
                                        </p:tgtEl>
                                        <p:attrNameLst>
                                          <p:attrName>style.visibility</p:attrName>
                                        </p:attrNameLst>
                                      </p:cBhvr>
                                      <p:to>
                                        <p:strVal val="visible"/>
                                      </p:to>
                                    </p:set>
                                  </p:childTnLst>
                                </p:cTn>
                              </p:par>
                            </p:childTnLst>
                          </p:cTn>
                        </p:par>
                        <p:par>
                          <p:cTn id="10" fill="hold">
                            <p:stCondLst>
                              <p:cond delay="4000"/>
                            </p:stCondLst>
                            <p:childTnLst>
                              <p:par>
                                <p:cTn id="11" presetID="1" presetClass="exit" presetSubtype="0" fill="hold" nodeType="afterEffect">
                                  <p:stCondLst>
                                    <p:cond delay="2000"/>
                                  </p:stCondLst>
                                  <p:childTnLst>
                                    <p:set>
                                      <p:cBhvr>
                                        <p:cTn id="12" dur="1" fill="hold">
                                          <p:stCondLst>
                                            <p:cond delay="0"/>
                                          </p:stCondLst>
                                        </p:cTn>
                                        <p:tgtEl>
                                          <p:spTgt spid="42"/>
                                        </p:tgtEl>
                                        <p:attrNameLst>
                                          <p:attrName>style.visibility</p:attrName>
                                        </p:attrNameLst>
                                      </p:cBhvr>
                                      <p:to>
                                        <p:strVal val="hidden"/>
                                      </p:to>
                                    </p:set>
                                  </p:childTnLst>
                                </p:cTn>
                              </p:par>
                            </p:childTnLst>
                          </p:cTn>
                        </p:par>
                        <p:par>
                          <p:cTn id="13" fill="hold">
                            <p:stCondLst>
                              <p:cond delay="6000"/>
                            </p:stCondLst>
                            <p:childTnLst>
                              <p:par>
                                <p:cTn id="14" presetID="1" presetClass="entr" presetSubtype="0" fill="hold" nodeType="afterEffect">
                                  <p:stCondLst>
                                    <p:cond delay="2000"/>
                                  </p:stCondLst>
                                  <p:childTnLst>
                                    <p:set>
                                      <p:cBhvr>
                                        <p:cTn id="15" dur="1" fill="hold">
                                          <p:stCondLst>
                                            <p:cond delay="0"/>
                                          </p:stCondLst>
                                        </p:cTn>
                                        <p:tgtEl>
                                          <p:spTgt spid="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8E72EA-C20B-9CFC-DCC3-6247E32F89F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45B3106-B552-7491-2B50-D9548D3B6987}"/>
              </a:ext>
            </a:extLst>
          </p:cNvPr>
          <p:cNvSpPr>
            <a:spLocks noGrp="1"/>
          </p:cNvSpPr>
          <p:nvPr>
            <p:ph type="title"/>
          </p:nvPr>
        </p:nvSpPr>
        <p:spPr>
          <a:xfrm>
            <a:off x="650240" y="-61885"/>
            <a:ext cx="11704320" cy="1625600"/>
          </a:xfrm>
        </p:spPr>
        <p:txBody>
          <a:bodyPr/>
          <a:lstStyle/>
          <a:p>
            <a:r>
              <a:rPr lang="en-US" dirty="0"/>
              <a:t>Please use your imagination </a:t>
            </a:r>
          </a:p>
        </p:txBody>
      </p:sp>
      <p:cxnSp>
        <p:nvCxnSpPr>
          <p:cNvPr id="5" name="Straight Connector 4">
            <a:extLst>
              <a:ext uri="{FF2B5EF4-FFF2-40B4-BE49-F238E27FC236}">
                <a16:creationId xmlns:a16="http://schemas.microsoft.com/office/drawing/2014/main" id="{32238A93-3125-7A9A-89D8-6EF5E0ABABCB}"/>
              </a:ext>
            </a:extLst>
          </p:cNvPr>
          <p:cNvCxnSpPr>
            <a:cxnSpLocks/>
          </p:cNvCxnSpPr>
          <p:nvPr/>
        </p:nvCxnSpPr>
        <p:spPr>
          <a:xfrm>
            <a:off x="228600" y="1158240"/>
            <a:ext cx="12435840" cy="91440"/>
          </a:xfrm>
          <a:prstGeom prst="line">
            <a:avLst/>
          </a:prstGeom>
          <a:ln w="76200">
            <a:solidFill>
              <a:srgbClr val="00B050"/>
            </a:solidFill>
          </a:ln>
        </p:spPr>
        <p:style>
          <a:lnRef idx="1">
            <a:schemeClr val="accent5"/>
          </a:lnRef>
          <a:fillRef idx="0">
            <a:schemeClr val="accent5"/>
          </a:fillRef>
          <a:effectRef idx="0">
            <a:schemeClr val="accent5"/>
          </a:effectRef>
          <a:fontRef idx="minor">
            <a:schemeClr val="tx1"/>
          </a:fontRef>
        </p:style>
      </p:cxnSp>
      <p:pic>
        <p:nvPicPr>
          <p:cNvPr id="13" name="Picture 12">
            <a:extLst>
              <a:ext uri="{FF2B5EF4-FFF2-40B4-BE49-F238E27FC236}">
                <a16:creationId xmlns:a16="http://schemas.microsoft.com/office/drawing/2014/main" id="{FBBD75B2-CE00-BECA-8D71-26944A7A8BB6}"/>
              </a:ext>
            </a:extLst>
          </p:cNvPr>
          <p:cNvPicPr>
            <a:picLocks noChangeAspect="1"/>
          </p:cNvPicPr>
          <p:nvPr/>
        </p:nvPicPr>
        <p:blipFill>
          <a:blip r:embed="rId2"/>
          <a:stretch>
            <a:fillRect/>
          </a:stretch>
        </p:blipFill>
        <p:spPr>
          <a:xfrm>
            <a:off x="340360" y="1548161"/>
            <a:ext cx="1427285" cy="1347499"/>
          </a:xfrm>
          <a:prstGeom prst="rect">
            <a:avLst/>
          </a:prstGeom>
        </p:spPr>
      </p:pic>
      <p:grpSp>
        <p:nvGrpSpPr>
          <p:cNvPr id="3" name="Group 2">
            <a:extLst>
              <a:ext uri="{FF2B5EF4-FFF2-40B4-BE49-F238E27FC236}">
                <a16:creationId xmlns:a16="http://schemas.microsoft.com/office/drawing/2014/main" id="{FA2360E1-24F4-149F-D5DD-025AD3A8D7FC}"/>
              </a:ext>
            </a:extLst>
          </p:cNvPr>
          <p:cNvGrpSpPr/>
          <p:nvPr/>
        </p:nvGrpSpPr>
        <p:grpSpPr>
          <a:xfrm rot="16200000">
            <a:off x="1004915" y="5624717"/>
            <a:ext cx="5151120" cy="1173480"/>
            <a:chOff x="1996440" y="4389120"/>
            <a:chExt cx="5151120" cy="1173480"/>
          </a:xfrm>
        </p:grpSpPr>
        <p:cxnSp>
          <p:nvCxnSpPr>
            <p:cNvPr id="15" name="Straight Arrow Connector 14">
              <a:extLst>
                <a:ext uri="{FF2B5EF4-FFF2-40B4-BE49-F238E27FC236}">
                  <a16:creationId xmlns:a16="http://schemas.microsoft.com/office/drawing/2014/main" id="{1C662D03-CFBF-7DB3-822E-D6AD415C4849}"/>
                </a:ext>
              </a:extLst>
            </p:cNvPr>
            <p:cNvCxnSpPr>
              <a:cxnSpLocks/>
            </p:cNvCxnSpPr>
            <p:nvPr/>
          </p:nvCxnSpPr>
          <p:spPr>
            <a:xfrm>
              <a:off x="1996440" y="4389120"/>
              <a:ext cx="5151120"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8AFF0E4E-6890-FED5-716D-6F01C07A6D8B}"/>
                </a:ext>
              </a:extLst>
            </p:cNvPr>
            <p:cNvCxnSpPr>
              <a:cxnSpLocks/>
            </p:cNvCxnSpPr>
            <p:nvPr/>
          </p:nvCxnSpPr>
          <p:spPr>
            <a:xfrm>
              <a:off x="1996440" y="4556760"/>
              <a:ext cx="5151120"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B1C709B4-91C6-8C4B-B75F-C03CA6397D79}"/>
                </a:ext>
              </a:extLst>
            </p:cNvPr>
            <p:cNvCxnSpPr>
              <a:cxnSpLocks/>
            </p:cNvCxnSpPr>
            <p:nvPr/>
          </p:nvCxnSpPr>
          <p:spPr>
            <a:xfrm>
              <a:off x="1996440" y="4724400"/>
              <a:ext cx="5151120"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F45A0514-4F50-2261-CC28-EB005461352E}"/>
                </a:ext>
              </a:extLst>
            </p:cNvPr>
            <p:cNvCxnSpPr>
              <a:cxnSpLocks/>
            </p:cNvCxnSpPr>
            <p:nvPr/>
          </p:nvCxnSpPr>
          <p:spPr>
            <a:xfrm>
              <a:off x="1996440" y="4892040"/>
              <a:ext cx="5151120"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B48549A8-859D-1770-1AD8-484ACA04C24A}"/>
                </a:ext>
              </a:extLst>
            </p:cNvPr>
            <p:cNvCxnSpPr>
              <a:cxnSpLocks/>
            </p:cNvCxnSpPr>
            <p:nvPr/>
          </p:nvCxnSpPr>
          <p:spPr>
            <a:xfrm>
              <a:off x="1996440" y="5059680"/>
              <a:ext cx="5151120"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401C7FCA-521B-1152-B792-52F168B50126}"/>
                </a:ext>
              </a:extLst>
            </p:cNvPr>
            <p:cNvCxnSpPr>
              <a:cxnSpLocks/>
            </p:cNvCxnSpPr>
            <p:nvPr/>
          </p:nvCxnSpPr>
          <p:spPr>
            <a:xfrm>
              <a:off x="1996440" y="5227320"/>
              <a:ext cx="5151120"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DCDCCB7B-B0EE-9F98-5FB7-B0D6A74BC109}"/>
                </a:ext>
              </a:extLst>
            </p:cNvPr>
            <p:cNvCxnSpPr>
              <a:cxnSpLocks/>
            </p:cNvCxnSpPr>
            <p:nvPr/>
          </p:nvCxnSpPr>
          <p:spPr>
            <a:xfrm>
              <a:off x="1996440" y="5394960"/>
              <a:ext cx="5151120"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461718FF-EBE0-A4AB-2BC8-4A9645B17126}"/>
                </a:ext>
              </a:extLst>
            </p:cNvPr>
            <p:cNvCxnSpPr>
              <a:cxnSpLocks/>
            </p:cNvCxnSpPr>
            <p:nvPr/>
          </p:nvCxnSpPr>
          <p:spPr>
            <a:xfrm>
              <a:off x="1996440" y="5562600"/>
              <a:ext cx="5151120"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grpSp>
      <p:grpSp>
        <p:nvGrpSpPr>
          <p:cNvPr id="30" name="Group 29">
            <a:extLst>
              <a:ext uri="{FF2B5EF4-FFF2-40B4-BE49-F238E27FC236}">
                <a16:creationId xmlns:a16="http://schemas.microsoft.com/office/drawing/2014/main" id="{8285B72C-D051-BE24-701F-64DEE1E91FCE}"/>
              </a:ext>
            </a:extLst>
          </p:cNvPr>
          <p:cNvGrpSpPr/>
          <p:nvPr/>
        </p:nvGrpSpPr>
        <p:grpSpPr>
          <a:xfrm rot="16200000">
            <a:off x="2178545" y="5616830"/>
            <a:ext cx="5151120" cy="1173480"/>
            <a:chOff x="1996440" y="4389120"/>
            <a:chExt cx="5151120" cy="1173480"/>
          </a:xfrm>
        </p:grpSpPr>
        <p:cxnSp>
          <p:nvCxnSpPr>
            <p:cNvPr id="31" name="Straight Arrow Connector 30">
              <a:extLst>
                <a:ext uri="{FF2B5EF4-FFF2-40B4-BE49-F238E27FC236}">
                  <a16:creationId xmlns:a16="http://schemas.microsoft.com/office/drawing/2014/main" id="{817A824B-1E86-BB42-F517-954EAD0C4974}"/>
                </a:ext>
              </a:extLst>
            </p:cNvPr>
            <p:cNvCxnSpPr>
              <a:cxnSpLocks/>
            </p:cNvCxnSpPr>
            <p:nvPr/>
          </p:nvCxnSpPr>
          <p:spPr>
            <a:xfrm>
              <a:off x="1996440" y="4389120"/>
              <a:ext cx="5151120"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A0194290-43C6-F196-A7EE-CB6F0F73656B}"/>
                </a:ext>
              </a:extLst>
            </p:cNvPr>
            <p:cNvCxnSpPr>
              <a:cxnSpLocks/>
            </p:cNvCxnSpPr>
            <p:nvPr/>
          </p:nvCxnSpPr>
          <p:spPr>
            <a:xfrm>
              <a:off x="1996440" y="4556760"/>
              <a:ext cx="5151120"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67703951-AAEF-1D0E-0678-69CB9413D5D7}"/>
                </a:ext>
              </a:extLst>
            </p:cNvPr>
            <p:cNvCxnSpPr>
              <a:cxnSpLocks/>
            </p:cNvCxnSpPr>
            <p:nvPr/>
          </p:nvCxnSpPr>
          <p:spPr>
            <a:xfrm>
              <a:off x="1996440" y="4724400"/>
              <a:ext cx="5151120"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439D3ACA-1A54-A300-FDFF-325C864A871E}"/>
                </a:ext>
              </a:extLst>
            </p:cNvPr>
            <p:cNvCxnSpPr>
              <a:cxnSpLocks/>
            </p:cNvCxnSpPr>
            <p:nvPr/>
          </p:nvCxnSpPr>
          <p:spPr>
            <a:xfrm>
              <a:off x="1996440" y="4892040"/>
              <a:ext cx="5151120"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9DAE1AF0-B33D-CD16-16AA-4B1DB503BF5C}"/>
                </a:ext>
              </a:extLst>
            </p:cNvPr>
            <p:cNvCxnSpPr>
              <a:cxnSpLocks/>
            </p:cNvCxnSpPr>
            <p:nvPr/>
          </p:nvCxnSpPr>
          <p:spPr>
            <a:xfrm>
              <a:off x="1996440" y="5059680"/>
              <a:ext cx="5151120"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F78FF9DF-F2A1-CFA2-29FC-4B967BD1875C}"/>
                </a:ext>
              </a:extLst>
            </p:cNvPr>
            <p:cNvCxnSpPr>
              <a:cxnSpLocks/>
            </p:cNvCxnSpPr>
            <p:nvPr/>
          </p:nvCxnSpPr>
          <p:spPr>
            <a:xfrm>
              <a:off x="1996440" y="5227320"/>
              <a:ext cx="5151120"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7A2E8C18-B718-5D4C-A745-C0EB66DBA4D8}"/>
                </a:ext>
              </a:extLst>
            </p:cNvPr>
            <p:cNvCxnSpPr>
              <a:cxnSpLocks/>
            </p:cNvCxnSpPr>
            <p:nvPr/>
          </p:nvCxnSpPr>
          <p:spPr>
            <a:xfrm>
              <a:off x="1996440" y="5394960"/>
              <a:ext cx="5151120"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id="{1AE91756-1B26-A47C-11C0-5B2CB6197382}"/>
                </a:ext>
              </a:extLst>
            </p:cNvPr>
            <p:cNvCxnSpPr>
              <a:cxnSpLocks/>
            </p:cNvCxnSpPr>
            <p:nvPr/>
          </p:nvCxnSpPr>
          <p:spPr>
            <a:xfrm>
              <a:off x="1996440" y="5562600"/>
              <a:ext cx="5151120"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grpSp>
      <p:grpSp>
        <p:nvGrpSpPr>
          <p:cNvPr id="56" name="Group 55">
            <a:extLst>
              <a:ext uri="{FF2B5EF4-FFF2-40B4-BE49-F238E27FC236}">
                <a16:creationId xmlns:a16="http://schemas.microsoft.com/office/drawing/2014/main" id="{8052FE6F-487B-4AAC-F081-CE10F7777B6E}"/>
              </a:ext>
            </a:extLst>
          </p:cNvPr>
          <p:cNvGrpSpPr/>
          <p:nvPr/>
        </p:nvGrpSpPr>
        <p:grpSpPr>
          <a:xfrm>
            <a:off x="3150854" y="5457851"/>
            <a:ext cx="2292028" cy="2138953"/>
            <a:chOff x="3961346" y="4605794"/>
            <a:chExt cx="2292028" cy="2138953"/>
          </a:xfrm>
        </p:grpSpPr>
        <p:pic>
          <p:nvPicPr>
            <p:cNvPr id="45" name="Picture 44">
              <a:extLst>
                <a:ext uri="{FF2B5EF4-FFF2-40B4-BE49-F238E27FC236}">
                  <a16:creationId xmlns:a16="http://schemas.microsoft.com/office/drawing/2014/main" id="{F6B4AB2A-5A90-A00A-3C54-402A95C7B140}"/>
                </a:ext>
              </a:extLst>
            </p:cNvPr>
            <p:cNvPicPr>
              <a:picLocks noChangeAspect="1"/>
            </p:cNvPicPr>
            <p:nvPr/>
          </p:nvPicPr>
          <p:blipFill>
            <a:blip r:embed="rId3">
              <a:duotone>
                <a:schemeClr val="accent1">
                  <a:shade val="45000"/>
                  <a:satMod val="135000"/>
                </a:schemeClr>
                <a:prstClr val="white"/>
              </a:duotone>
              <a:extLst>
                <a:ext uri="{BEBA8EAE-BF5A-486C-A8C5-ECC9F3942E4B}">
                  <a14:imgProps xmlns:a14="http://schemas.microsoft.com/office/drawing/2010/main">
                    <a14:imgLayer r:embed="rId4">
                      <a14:imgEffect>
                        <a14:backgroundRemoval t="10000" b="90000" l="7302" r="65718"/>
                      </a14:imgEffect>
                    </a14:imgLayer>
                  </a14:imgProps>
                </a:ext>
              </a:extLst>
            </a:blip>
            <a:srcRect r="26980"/>
            <a:stretch>
              <a:fillRect/>
            </a:stretch>
          </p:blipFill>
          <p:spPr>
            <a:xfrm rot="2178776">
              <a:off x="3961346" y="5527740"/>
              <a:ext cx="941279" cy="1217007"/>
            </a:xfrm>
            <a:prstGeom prst="rect">
              <a:avLst/>
            </a:prstGeom>
          </p:spPr>
        </p:pic>
        <p:pic>
          <p:nvPicPr>
            <p:cNvPr id="51" name="Picture 50">
              <a:extLst>
                <a:ext uri="{FF2B5EF4-FFF2-40B4-BE49-F238E27FC236}">
                  <a16:creationId xmlns:a16="http://schemas.microsoft.com/office/drawing/2014/main" id="{175638A4-CAE7-60E3-1EE6-F98F6C8E08A1}"/>
                </a:ext>
              </a:extLst>
            </p:cNvPr>
            <p:cNvPicPr>
              <a:picLocks noChangeAspect="1"/>
            </p:cNvPicPr>
            <p:nvPr/>
          </p:nvPicPr>
          <p:blipFill>
            <a:blip r:embed="rId3">
              <a:extLst>
                <a:ext uri="{BEBA8EAE-BF5A-486C-A8C5-ECC9F3942E4B}">
                  <a14:imgProps xmlns:a14="http://schemas.microsoft.com/office/drawing/2010/main">
                    <a14:imgLayer r:embed="rId5">
                      <a14:imgEffect>
                        <a14:backgroundRemoval t="10000" b="90000" l="7302" r="65718"/>
                      </a14:imgEffect>
                    </a14:imgLayer>
                  </a14:imgProps>
                </a:ext>
              </a:extLst>
            </a:blip>
            <a:srcRect r="26980"/>
            <a:stretch>
              <a:fillRect/>
            </a:stretch>
          </p:blipFill>
          <p:spPr>
            <a:xfrm rot="2178776">
              <a:off x="5312095" y="4605794"/>
              <a:ext cx="941279" cy="1217007"/>
            </a:xfrm>
            <a:prstGeom prst="rect">
              <a:avLst/>
            </a:prstGeom>
          </p:spPr>
        </p:pic>
      </p:grpSp>
      <p:grpSp>
        <p:nvGrpSpPr>
          <p:cNvPr id="57" name="Group 56">
            <a:extLst>
              <a:ext uri="{FF2B5EF4-FFF2-40B4-BE49-F238E27FC236}">
                <a16:creationId xmlns:a16="http://schemas.microsoft.com/office/drawing/2014/main" id="{0F9C8A63-47FB-CCE3-3861-CC0A404D352E}"/>
              </a:ext>
            </a:extLst>
          </p:cNvPr>
          <p:cNvGrpSpPr/>
          <p:nvPr/>
        </p:nvGrpSpPr>
        <p:grpSpPr>
          <a:xfrm>
            <a:off x="3073077" y="3680776"/>
            <a:ext cx="2393368" cy="2329686"/>
            <a:chOff x="3925133" y="2828719"/>
            <a:chExt cx="2393368" cy="2329686"/>
          </a:xfrm>
        </p:grpSpPr>
        <p:pic>
          <p:nvPicPr>
            <p:cNvPr id="46" name="Picture 45">
              <a:extLst>
                <a:ext uri="{FF2B5EF4-FFF2-40B4-BE49-F238E27FC236}">
                  <a16:creationId xmlns:a16="http://schemas.microsoft.com/office/drawing/2014/main" id="{C8B14F1D-17C0-C4F8-E426-29CBAD32BD9D}"/>
                </a:ext>
              </a:extLst>
            </p:cNvPr>
            <p:cNvPicPr>
              <a:picLocks noChangeAspect="1"/>
            </p:cNvPicPr>
            <p:nvPr/>
          </p:nvPicPr>
          <p:blipFill>
            <a:blip r:embed="rId3">
              <a:duotone>
                <a:schemeClr val="accent1">
                  <a:shade val="45000"/>
                  <a:satMod val="135000"/>
                </a:schemeClr>
                <a:prstClr val="white"/>
              </a:duotone>
              <a:extLst>
                <a:ext uri="{BEBA8EAE-BF5A-486C-A8C5-ECC9F3942E4B}">
                  <a14:imgProps xmlns:a14="http://schemas.microsoft.com/office/drawing/2010/main">
                    <a14:imgLayer r:embed="rId6">
                      <a14:imgEffect>
                        <a14:backgroundRemoval t="10000" b="90000" l="7302" r="65718"/>
                      </a14:imgEffect>
                    </a14:imgLayer>
                  </a14:imgProps>
                </a:ext>
              </a:extLst>
            </a:blip>
            <a:srcRect r="26980"/>
            <a:stretch>
              <a:fillRect/>
            </a:stretch>
          </p:blipFill>
          <p:spPr>
            <a:xfrm rot="21072447">
              <a:off x="3925133" y="3837331"/>
              <a:ext cx="1021768" cy="1321074"/>
            </a:xfrm>
            <a:prstGeom prst="rect">
              <a:avLst/>
            </a:prstGeom>
          </p:spPr>
        </p:pic>
        <p:pic>
          <p:nvPicPr>
            <p:cNvPr id="52" name="Picture 51">
              <a:extLst>
                <a:ext uri="{FF2B5EF4-FFF2-40B4-BE49-F238E27FC236}">
                  <a16:creationId xmlns:a16="http://schemas.microsoft.com/office/drawing/2014/main" id="{CE025891-040C-B6D2-ED8A-4AD42F44751D}"/>
                </a:ext>
              </a:extLst>
            </p:cNvPr>
            <p:cNvPicPr>
              <a:picLocks noChangeAspect="1"/>
            </p:cNvPicPr>
            <p:nvPr/>
          </p:nvPicPr>
          <p:blipFill>
            <a:blip r:embed="rId3">
              <a:extLst>
                <a:ext uri="{BEBA8EAE-BF5A-486C-A8C5-ECC9F3942E4B}">
                  <a14:imgProps xmlns:a14="http://schemas.microsoft.com/office/drawing/2010/main">
                    <a14:imgLayer r:embed="rId7">
                      <a14:imgEffect>
                        <a14:backgroundRemoval t="10000" b="90000" l="7302" r="65718"/>
                      </a14:imgEffect>
                    </a14:imgLayer>
                  </a14:imgProps>
                </a:ext>
              </a:extLst>
            </a:blip>
            <a:srcRect r="26980"/>
            <a:stretch>
              <a:fillRect/>
            </a:stretch>
          </p:blipFill>
          <p:spPr>
            <a:xfrm rot="21114033">
              <a:off x="5296733" y="2828719"/>
              <a:ext cx="1021768" cy="1321074"/>
            </a:xfrm>
            <a:prstGeom prst="rect">
              <a:avLst/>
            </a:prstGeom>
          </p:spPr>
        </p:pic>
      </p:grpSp>
      <p:grpSp>
        <p:nvGrpSpPr>
          <p:cNvPr id="58" name="Group 57">
            <a:extLst>
              <a:ext uri="{FF2B5EF4-FFF2-40B4-BE49-F238E27FC236}">
                <a16:creationId xmlns:a16="http://schemas.microsoft.com/office/drawing/2014/main" id="{7195F45D-BE03-606B-E77F-9786C2B84CA7}"/>
              </a:ext>
            </a:extLst>
          </p:cNvPr>
          <p:cNvGrpSpPr/>
          <p:nvPr/>
        </p:nvGrpSpPr>
        <p:grpSpPr>
          <a:xfrm>
            <a:off x="3035667" y="8235731"/>
            <a:ext cx="3885505" cy="1258350"/>
            <a:chOff x="3823482" y="6553512"/>
            <a:chExt cx="3885505" cy="1258350"/>
          </a:xfrm>
        </p:grpSpPr>
        <p:pic>
          <p:nvPicPr>
            <p:cNvPr id="40" name="Picture 39">
              <a:extLst>
                <a:ext uri="{FF2B5EF4-FFF2-40B4-BE49-F238E27FC236}">
                  <a16:creationId xmlns:a16="http://schemas.microsoft.com/office/drawing/2014/main" id="{C393094C-97FD-FA07-CC07-5AAEBD1CE8F7}"/>
                </a:ext>
              </a:extLst>
            </p:cNvPr>
            <p:cNvPicPr>
              <a:picLocks noChangeAspect="1"/>
            </p:cNvPicPr>
            <p:nvPr/>
          </p:nvPicPr>
          <p:blipFill>
            <a:blip r:embed="rId3">
              <a:duotone>
                <a:schemeClr val="accent1">
                  <a:shade val="45000"/>
                  <a:satMod val="135000"/>
                </a:schemeClr>
                <a:prstClr val="white"/>
              </a:duotone>
              <a:extLst>
                <a:ext uri="{BEBA8EAE-BF5A-486C-A8C5-ECC9F3942E4B}">
                  <a14:imgProps xmlns:a14="http://schemas.microsoft.com/office/drawing/2010/main">
                    <a14:imgLayer r:embed="rId8">
                      <a14:imgEffect>
                        <a14:backgroundRemoval t="10000" b="90000" l="7302" r="65718"/>
                      </a14:imgEffect>
                    </a14:imgLayer>
                  </a14:imgProps>
                </a:ext>
              </a:extLst>
            </a:blip>
            <a:srcRect r="26980"/>
            <a:stretch>
              <a:fillRect/>
            </a:stretch>
          </p:blipFill>
          <p:spPr>
            <a:xfrm rot="3326758">
              <a:off x="3961346" y="6677756"/>
              <a:ext cx="941279" cy="1217007"/>
            </a:xfrm>
            <a:prstGeom prst="rect">
              <a:avLst/>
            </a:prstGeom>
          </p:spPr>
        </p:pic>
        <p:sp>
          <p:nvSpPr>
            <p:cNvPr id="47" name="Up Arrow 46">
              <a:extLst>
                <a:ext uri="{FF2B5EF4-FFF2-40B4-BE49-F238E27FC236}">
                  <a16:creationId xmlns:a16="http://schemas.microsoft.com/office/drawing/2014/main" id="{3E602E5D-E71F-5B5A-6475-BDE2D7BE9FF6}"/>
                </a:ext>
              </a:extLst>
            </p:cNvPr>
            <p:cNvSpPr/>
            <p:nvPr/>
          </p:nvSpPr>
          <p:spPr>
            <a:xfrm>
              <a:off x="4209577" y="6905283"/>
              <a:ext cx="294819" cy="262034"/>
            </a:xfrm>
            <a:prstGeom prst="upArrow">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en-US"/>
            </a:p>
          </p:txBody>
        </p:sp>
        <p:pic>
          <p:nvPicPr>
            <p:cNvPr id="49" name="Picture 48">
              <a:extLst>
                <a:ext uri="{FF2B5EF4-FFF2-40B4-BE49-F238E27FC236}">
                  <a16:creationId xmlns:a16="http://schemas.microsoft.com/office/drawing/2014/main" id="{5CDE947C-1290-D979-27A6-72A3CD576014}"/>
                </a:ext>
              </a:extLst>
            </p:cNvPr>
            <p:cNvPicPr>
              <a:picLocks noChangeAspect="1"/>
            </p:cNvPicPr>
            <p:nvPr/>
          </p:nvPicPr>
          <p:blipFill>
            <a:blip r:embed="rId3">
              <a:extLst>
                <a:ext uri="{BEBA8EAE-BF5A-486C-A8C5-ECC9F3942E4B}">
                  <a14:imgProps xmlns:a14="http://schemas.microsoft.com/office/drawing/2010/main">
                    <a14:imgLayer r:embed="rId9">
                      <a14:imgEffect>
                        <a14:backgroundRemoval t="10000" b="90000" l="7302" r="65718"/>
                      </a14:imgEffect>
                    </a14:imgLayer>
                  </a14:imgProps>
                </a:ext>
              </a:extLst>
            </a:blip>
            <a:srcRect r="26980"/>
            <a:stretch>
              <a:fillRect/>
            </a:stretch>
          </p:blipFill>
          <p:spPr>
            <a:xfrm rot="3326758">
              <a:off x="5332946" y="6708236"/>
              <a:ext cx="941279" cy="1217007"/>
            </a:xfrm>
            <a:prstGeom prst="rect">
              <a:avLst/>
            </a:prstGeom>
          </p:spPr>
        </p:pic>
        <p:sp>
          <p:nvSpPr>
            <p:cNvPr id="53" name="Up Arrow 52">
              <a:extLst>
                <a:ext uri="{FF2B5EF4-FFF2-40B4-BE49-F238E27FC236}">
                  <a16:creationId xmlns:a16="http://schemas.microsoft.com/office/drawing/2014/main" id="{C7C3BF10-6D51-31B5-BE74-644ECD405890}"/>
                </a:ext>
              </a:extLst>
            </p:cNvPr>
            <p:cNvSpPr/>
            <p:nvPr/>
          </p:nvSpPr>
          <p:spPr>
            <a:xfrm>
              <a:off x="5626753" y="6553512"/>
              <a:ext cx="249243" cy="644286"/>
            </a:xfrm>
            <a:prstGeom prst="upArrow">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en-US"/>
            </a:p>
          </p:txBody>
        </p:sp>
        <p:sp>
          <p:nvSpPr>
            <p:cNvPr id="54" name="Up Arrow 53">
              <a:extLst>
                <a:ext uri="{FF2B5EF4-FFF2-40B4-BE49-F238E27FC236}">
                  <a16:creationId xmlns:a16="http://schemas.microsoft.com/office/drawing/2014/main" id="{A6CA7A28-0FDE-FB4E-1F28-9CFB6D982965}"/>
                </a:ext>
              </a:extLst>
            </p:cNvPr>
            <p:cNvSpPr/>
            <p:nvPr/>
          </p:nvSpPr>
          <p:spPr>
            <a:xfrm>
              <a:off x="6556393" y="6675432"/>
              <a:ext cx="249243" cy="644286"/>
            </a:xfrm>
            <a:prstGeom prst="upArrow">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en-US"/>
            </a:p>
          </p:txBody>
        </p:sp>
        <p:sp>
          <p:nvSpPr>
            <p:cNvPr id="55" name="TextBox 54">
              <a:extLst>
                <a:ext uri="{FF2B5EF4-FFF2-40B4-BE49-F238E27FC236}">
                  <a16:creationId xmlns:a16="http://schemas.microsoft.com/office/drawing/2014/main" id="{FAACF13E-C481-7BF3-79AA-78D324848FB4}"/>
                </a:ext>
              </a:extLst>
            </p:cNvPr>
            <p:cNvSpPr txBox="1"/>
            <p:nvPr/>
          </p:nvSpPr>
          <p:spPr>
            <a:xfrm>
              <a:off x="6360541" y="7350197"/>
              <a:ext cx="1348446" cy="461665"/>
            </a:xfrm>
            <a:prstGeom prst="rect">
              <a:avLst/>
            </a:prstGeom>
            <a:noFill/>
          </p:spPr>
          <p:txBody>
            <a:bodyPr wrap="none" rtlCol="0">
              <a:spAutoFit/>
            </a:bodyPr>
            <a:lstStyle/>
            <a:p>
              <a:r>
                <a:rPr lang="en-US" dirty="0"/>
                <a:t>Velocity</a:t>
              </a:r>
            </a:p>
          </p:txBody>
        </p:sp>
      </p:grpSp>
      <p:grpSp>
        <p:nvGrpSpPr>
          <p:cNvPr id="139" name="Group 138">
            <a:extLst>
              <a:ext uri="{FF2B5EF4-FFF2-40B4-BE49-F238E27FC236}">
                <a16:creationId xmlns:a16="http://schemas.microsoft.com/office/drawing/2014/main" id="{29CF7F48-797F-18DE-F166-B31B33D018F5}"/>
              </a:ext>
            </a:extLst>
          </p:cNvPr>
          <p:cNvGrpSpPr/>
          <p:nvPr/>
        </p:nvGrpSpPr>
        <p:grpSpPr>
          <a:xfrm>
            <a:off x="8651792" y="3989262"/>
            <a:ext cx="2471456" cy="2001089"/>
            <a:chOff x="8651792" y="3989262"/>
            <a:chExt cx="2471456" cy="2001089"/>
          </a:xfrm>
        </p:grpSpPr>
        <p:pic>
          <p:nvPicPr>
            <p:cNvPr id="79" name="Picture 78">
              <a:extLst>
                <a:ext uri="{FF2B5EF4-FFF2-40B4-BE49-F238E27FC236}">
                  <a16:creationId xmlns:a16="http://schemas.microsoft.com/office/drawing/2014/main" id="{C3968583-58BB-22E4-FCA1-3E760AF01EE3}"/>
                </a:ext>
              </a:extLst>
            </p:cNvPr>
            <p:cNvPicPr>
              <a:picLocks noChangeAspect="1"/>
            </p:cNvPicPr>
            <p:nvPr/>
          </p:nvPicPr>
          <p:blipFill>
            <a:blip r:embed="rId3">
              <a:duotone>
                <a:schemeClr val="accent1">
                  <a:shade val="45000"/>
                  <a:satMod val="135000"/>
                </a:schemeClr>
                <a:prstClr val="white"/>
              </a:duotone>
              <a:extLst>
                <a:ext uri="{BEBA8EAE-BF5A-486C-A8C5-ECC9F3942E4B}">
                  <a14:imgProps xmlns:a14="http://schemas.microsoft.com/office/drawing/2010/main">
                    <a14:imgLayer r:embed="rId4">
                      <a14:imgEffect>
                        <a14:backgroundRemoval t="10000" b="90000" l="7302" r="65718"/>
                      </a14:imgEffect>
                    </a14:imgLayer>
                  </a14:imgProps>
                </a:ext>
              </a:extLst>
            </a:blip>
            <a:srcRect r="26980"/>
            <a:stretch>
              <a:fillRect/>
            </a:stretch>
          </p:blipFill>
          <p:spPr>
            <a:xfrm rot="18410137">
              <a:off x="8789656" y="4911208"/>
              <a:ext cx="941279" cy="1217007"/>
            </a:xfrm>
            <a:prstGeom prst="rect">
              <a:avLst/>
            </a:prstGeom>
          </p:spPr>
        </p:pic>
        <p:pic>
          <p:nvPicPr>
            <p:cNvPr id="80" name="Picture 79">
              <a:extLst>
                <a:ext uri="{FF2B5EF4-FFF2-40B4-BE49-F238E27FC236}">
                  <a16:creationId xmlns:a16="http://schemas.microsoft.com/office/drawing/2014/main" id="{4AF38A5A-BAF1-7C60-F865-DB8C6A79BCD6}"/>
                </a:ext>
              </a:extLst>
            </p:cNvPr>
            <p:cNvPicPr>
              <a:picLocks noChangeAspect="1"/>
            </p:cNvPicPr>
            <p:nvPr/>
          </p:nvPicPr>
          <p:blipFill>
            <a:blip r:embed="rId3">
              <a:extLst>
                <a:ext uri="{BEBA8EAE-BF5A-486C-A8C5-ECC9F3942E4B}">
                  <a14:imgProps xmlns:a14="http://schemas.microsoft.com/office/drawing/2010/main">
                    <a14:imgLayer r:embed="rId5">
                      <a14:imgEffect>
                        <a14:backgroundRemoval t="10000" b="90000" l="7302" r="65718"/>
                      </a14:imgEffect>
                    </a14:imgLayer>
                  </a14:imgProps>
                </a:ext>
              </a:extLst>
            </a:blip>
            <a:srcRect r="26980"/>
            <a:stretch>
              <a:fillRect/>
            </a:stretch>
          </p:blipFill>
          <p:spPr>
            <a:xfrm>
              <a:off x="10181969" y="3989262"/>
              <a:ext cx="941279" cy="1217007"/>
            </a:xfrm>
            <a:prstGeom prst="rect">
              <a:avLst/>
            </a:prstGeom>
          </p:spPr>
        </p:pic>
      </p:grpSp>
      <p:grpSp>
        <p:nvGrpSpPr>
          <p:cNvPr id="143" name="Group 142">
            <a:extLst>
              <a:ext uri="{FF2B5EF4-FFF2-40B4-BE49-F238E27FC236}">
                <a16:creationId xmlns:a16="http://schemas.microsoft.com/office/drawing/2014/main" id="{AB54D39D-3A76-C0AE-6E97-4FF60D01BF98}"/>
              </a:ext>
            </a:extLst>
          </p:cNvPr>
          <p:cNvGrpSpPr/>
          <p:nvPr/>
        </p:nvGrpSpPr>
        <p:grpSpPr>
          <a:xfrm>
            <a:off x="8815789" y="2212187"/>
            <a:ext cx="2372586" cy="2329686"/>
            <a:chOff x="8815789" y="2212187"/>
            <a:chExt cx="2372586" cy="2329686"/>
          </a:xfrm>
        </p:grpSpPr>
        <p:pic>
          <p:nvPicPr>
            <p:cNvPr id="82" name="Picture 81">
              <a:extLst>
                <a:ext uri="{FF2B5EF4-FFF2-40B4-BE49-F238E27FC236}">
                  <a16:creationId xmlns:a16="http://schemas.microsoft.com/office/drawing/2014/main" id="{75CC4BDE-D4F5-4E57-3811-E5CD36C17DE3}"/>
                </a:ext>
              </a:extLst>
            </p:cNvPr>
            <p:cNvPicPr>
              <a:picLocks noChangeAspect="1"/>
            </p:cNvPicPr>
            <p:nvPr/>
          </p:nvPicPr>
          <p:blipFill>
            <a:blip r:embed="rId3">
              <a:duotone>
                <a:schemeClr val="accent1">
                  <a:shade val="45000"/>
                  <a:satMod val="135000"/>
                </a:schemeClr>
                <a:prstClr val="white"/>
              </a:duotone>
              <a:extLst>
                <a:ext uri="{BEBA8EAE-BF5A-486C-A8C5-ECC9F3942E4B}">
                  <a14:imgProps xmlns:a14="http://schemas.microsoft.com/office/drawing/2010/main">
                    <a14:imgLayer r:embed="rId6">
                      <a14:imgEffect>
                        <a14:backgroundRemoval t="10000" b="90000" l="7302" r="65718"/>
                      </a14:imgEffect>
                    </a14:imgLayer>
                  </a14:imgProps>
                </a:ext>
              </a:extLst>
            </a:blip>
            <a:srcRect r="26980"/>
            <a:stretch>
              <a:fillRect/>
            </a:stretch>
          </p:blipFill>
          <p:spPr>
            <a:xfrm rot="1064234">
              <a:off x="8815789" y="3220799"/>
              <a:ext cx="1021768" cy="1321074"/>
            </a:xfrm>
            <a:prstGeom prst="rect">
              <a:avLst/>
            </a:prstGeom>
          </p:spPr>
        </p:pic>
        <p:pic>
          <p:nvPicPr>
            <p:cNvPr id="83" name="Picture 82">
              <a:extLst>
                <a:ext uri="{FF2B5EF4-FFF2-40B4-BE49-F238E27FC236}">
                  <a16:creationId xmlns:a16="http://schemas.microsoft.com/office/drawing/2014/main" id="{3E173340-239B-473D-0735-A63306D4DB04}"/>
                </a:ext>
              </a:extLst>
            </p:cNvPr>
            <p:cNvPicPr>
              <a:picLocks noChangeAspect="1"/>
            </p:cNvPicPr>
            <p:nvPr/>
          </p:nvPicPr>
          <p:blipFill>
            <a:blip r:embed="rId3">
              <a:extLst>
                <a:ext uri="{BEBA8EAE-BF5A-486C-A8C5-ECC9F3942E4B}">
                  <a14:imgProps xmlns:a14="http://schemas.microsoft.com/office/drawing/2010/main">
                    <a14:imgLayer r:embed="rId7">
                      <a14:imgEffect>
                        <a14:backgroundRemoval t="10000" b="90000" l="7302" r="65718"/>
                      </a14:imgEffect>
                    </a14:imgLayer>
                  </a14:imgProps>
                </a:ext>
              </a:extLst>
            </a:blip>
            <a:srcRect r="26980"/>
            <a:stretch>
              <a:fillRect/>
            </a:stretch>
          </p:blipFill>
          <p:spPr>
            <a:xfrm rot="1790171">
              <a:off x="10166607" y="2212187"/>
              <a:ext cx="1021768" cy="1321074"/>
            </a:xfrm>
            <a:prstGeom prst="rect">
              <a:avLst/>
            </a:prstGeom>
          </p:spPr>
        </p:pic>
      </p:grpSp>
      <p:grpSp>
        <p:nvGrpSpPr>
          <p:cNvPr id="141" name="Group 140">
            <a:extLst>
              <a:ext uri="{FF2B5EF4-FFF2-40B4-BE49-F238E27FC236}">
                <a16:creationId xmlns:a16="http://schemas.microsoft.com/office/drawing/2014/main" id="{C41E7D12-3EAF-AA29-9B1B-209464DEA24B}"/>
              </a:ext>
            </a:extLst>
          </p:cNvPr>
          <p:cNvGrpSpPr/>
          <p:nvPr/>
        </p:nvGrpSpPr>
        <p:grpSpPr>
          <a:xfrm>
            <a:off x="8736157" y="1337679"/>
            <a:ext cx="2547043" cy="971759"/>
            <a:chOff x="8736157" y="1337679"/>
            <a:chExt cx="2547043" cy="971759"/>
          </a:xfrm>
        </p:grpSpPr>
        <p:pic>
          <p:nvPicPr>
            <p:cNvPr id="85" name="Picture 84">
              <a:extLst>
                <a:ext uri="{FF2B5EF4-FFF2-40B4-BE49-F238E27FC236}">
                  <a16:creationId xmlns:a16="http://schemas.microsoft.com/office/drawing/2014/main" id="{4DD3BF5C-DD4C-0AD4-242B-5837F617E120}"/>
                </a:ext>
              </a:extLst>
            </p:cNvPr>
            <p:cNvPicPr>
              <a:picLocks noChangeAspect="1"/>
            </p:cNvPicPr>
            <p:nvPr/>
          </p:nvPicPr>
          <p:blipFill>
            <a:blip r:embed="rId3">
              <a:duotone>
                <a:schemeClr val="accent1">
                  <a:shade val="45000"/>
                  <a:satMod val="135000"/>
                </a:schemeClr>
                <a:prstClr val="white"/>
              </a:duotone>
              <a:extLst>
                <a:ext uri="{BEBA8EAE-BF5A-486C-A8C5-ECC9F3942E4B}">
                  <a14:imgProps xmlns:a14="http://schemas.microsoft.com/office/drawing/2010/main">
                    <a14:imgLayer r:embed="rId8">
                      <a14:imgEffect>
                        <a14:backgroundRemoval t="10000" b="90000" l="7302" r="65718"/>
                      </a14:imgEffect>
                    </a14:imgLayer>
                  </a14:imgProps>
                </a:ext>
              </a:extLst>
            </a:blip>
            <a:srcRect r="26980"/>
            <a:stretch>
              <a:fillRect/>
            </a:stretch>
          </p:blipFill>
          <p:spPr>
            <a:xfrm rot="3326758">
              <a:off x="8874021" y="1199815"/>
              <a:ext cx="941279" cy="1217007"/>
            </a:xfrm>
            <a:prstGeom prst="rect">
              <a:avLst/>
            </a:prstGeom>
          </p:spPr>
        </p:pic>
        <p:pic>
          <p:nvPicPr>
            <p:cNvPr id="88" name="Picture 87">
              <a:extLst>
                <a:ext uri="{FF2B5EF4-FFF2-40B4-BE49-F238E27FC236}">
                  <a16:creationId xmlns:a16="http://schemas.microsoft.com/office/drawing/2014/main" id="{9B91B9E2-8558-CF70-B101-D202C0F3242C}"/>
                </a:ext>
              </a:extLst>
            </p:cNvPr>
            <p:cNvPicPr>
              <a:picLocks noChangeAspect="1"/>
            </p:cNvPicPr>
            <p:nvPr/>
          </p:nvPicPr>
          <p:blipFill>
            <a:blip r:embed="rId3">
              <a:extLst>
                <a:ext uri="{BEBA8EAE-BF5A-486C-A8C5-ECC9F3942E4B}">
                  <a14:imgProps xmlns:a14="http://schemas.microsoft.com/office/drawing/2010/main">
                    <a14:imgLayer r:embed="rId9">
                      <a14:imgEffect>
                        <a14:backgroundRemoval t="10000" b="90000" l="7302" r="65718"/>
                      </a14:imgEffect>
                    </a14:imgLayer>
                  </a14:imgProps>
                </a:ext>
              </a:extLst>
            </a:blip>
            <a:srcRect r="26980"/>
            <a:stretch>
              <a:fillRect/>
            </a:stretch>
          </p:blipFill>
          <p:spPr>
            <a:xfrm rot="3326758">
              <a:off x="10204057" y="1230295"/>
              <a:ext cx="941279" cy="1217007"/>
            </a:xfrm>
            <a:prstGeom prst="rect">
              <a:avLst/>
            </a:prstGeom>
          </p:spPr>
        </p:pic>
      </p:grpSp>
      <p:grpSp>
        <p:nvGrpSpPr>
          <p:cNvPr id="97" name="Group 96">
            <a:extLst>
              <a:ext uri="{FF2B5EF4-FFF2-40B4-BE49-F238E27FC236}">
                <a16:creationId xmlns:a16="http://schemas.microsoft.com/office/drawing/2014/main" id="{30641075-44F8-7AA5-7F04-D885632CC477}"/>
              </a:ext>
            </a:extLst>
          </p:cNvPr>
          <p:cNvGrpSpPr/>
          <p:nvPr/>
        </p:nvGrpSpPr>
        <p:grpSpPr>
          <a:xfrm>
            <a:off x="2869614" y="2397454"/>
            <a:ext cx="2543761" cy="1321074"/>
            <a:chOff x="3846362" y="1545397"/>
            <a:chExt cx="2543761" cy="1321074"/>
          </a:xfrm>
        </p:grpSpPr>
        <p:pic>
          <p:nvPicPr>
            <p:cNvPr id="98" name="Picture 97">
              <a:extLst>
                <a:ext uri="{FF2B5EF4-FFF2-40B4-BE49-F238E27FC236}">
                  <a16:creationId xmlns:a16="http://schemas.microsoft.com/office/drawing/2014/main" id="{4D497BBC-004F-3224-458A-B88E0A48D815}"/>
                </a:ext>
              </a:extLst>
            </p:cNvPr>
            <p:cNvPicPr>
              <a:picLocks noChangeAspect="1"/>
            </p:cNvPicPr>
            <p:nvPr/>
          </p:nvPicPr>
          <p:blipFill>
            <a:blip r:embed="rId3">
              <a:duotone>
                <a:schemeClr val="accent1">
                  <a:shade val="45000"/>
                  <a:satMod val="135000"/>
                </a:schemeClr>
                <a:prstClr val="white"/>
              </a:duotone>
              <a:extLst>
                <a:ext uri="{BEBA8EAE-BF5A-486C-A8C5-ECC9F3942E4B}">
                  <a14:imgProps xmlns:a14="http://schemas.microsoft.com/office/drawing/2010/main">
                    <a14:imgLayer r:embed="rId6">
                      <a14:imgEffect>
                        <a14:backgroundRemoval t="10000" b="90000" l="7302" r="65718"/>
                      </a14:imgEffect>
                    </a14:imgLayer>
                  </a14:imgProps>
                </a:ext>
              </a:extLst>
            </a:blip>
            <a:srcRect r="26980"/>
            <a:stretch>
              <a:fillRect/>
            </a:stretch>
          </p:blipFill>
          <p:spPr>
            <a:xfrm rot="16200000">
              <a:off x="3996015" y="1575497"/>
              <a:ext cx="1021768" cy="1321074"/>
            </a:xfrm>
            <a:prstGeom prst="rect">
              <a:avLst/>
            </a:prstGeom>
          </p:spPr>
        </p:pic>
        <p:pic>
          <p:nvPicPr>
            <p:cNvPr id="99" name="Picture 98">
              <a:extLst>
                <a:ext uri="{FF2B5EF4-FFF2-40B4-BE49-F238E27FC236}">
                  <a16:creationId xmlns:a16="http://schemas.microsoft.com/office/drawing/2014/main" id="{AC4E8C42-EA76-1777-F68F-3FB849A07C41}"/>
                </a:ext>
              </a:extLst>
            </p:cNvPr>
            <p:cNvPicPr>
              <a:picLocks noChangeAspect="1"/>
            </p:cNvPicPr>
            <p:nvPr/>
          </p:nvPicPr>
          <p:blipFill>
            <a:blip r:embed="rId3">
              <a:extLst>
                <a:ext uri="{BEBA8EAE-BF5A-486C-A8C5-ECC9F3942E4B}">
                  <a14:imgProps xmlns:a14="http://schemas.microsoft.com/office/drawing/2010/main">
                    <a14:imgLayer r:embed="rId7">
                      <a14:imgEffect>
                        <a14:backgroundRemoval t="10000" b="90000" l="7302" r="65718"/>
                      </a14:imgEffect>
                    </a14:imgLayer>
                  </a14:imgProps>
                </a:ext>
              </a:extLst>
            </a:blip>
            <a:srcRect r="26980"/>
            <a:stretch>
              <a:fillRect/>
            </a:stretch>
          </p:blipFill>
          <p:spPr>
            <a:xfrm rot="20028202">
              <a:off x="5368355" y="1545397"/>
              <a:ext cx="1021768" cy="1321074"/>
            </a:xfrm>
            <a:prstGeom prst="rect">
              <a:avLst/>
            </a:prstGeom>
          </p:spPr>
        </p:pic>
      </p:grpSp>
      <p:grpSp>
        <p:nvGrpSpPr>
          <p:cNvPr id="138" name="Group 137">
            <a:extLst>
              <a:ext uri="{FF2B5EF4-FFF2-40B4-BE49-F238E27FC236}">
                <a16:creationId xmlns:a16="http://schemas.microsoft.com/office/drawing/2014/main" id="{AA1B1818-C154-B7C0-7E91-4A747F41AEA0}"/>
              </a:ext>
            </a:extLst>
          </p:cNvPr>
          <p:cNvGrpSpPr/>
          <p:nvPr/>
        </p:nvGrpSpPr>
        <p:grpSpPr>
          <a:xfrm>
            <a:off x="3290562" y="1694431"/>
            <a:ext cx="8823789" cy="7314384"/>
            <a:chOff x="3290562" y="1694431"/>
            <a:chExt cx="8823789" cy="7314384"/>
          </a:xfrm>
        </p:grpSpPr>
        <p:grpSp>
          <p:nvGrpSpPr>
            <p:cNvPr id="59" name="Group 58">
              <a:extLst>
                <a:ext uri="{FF2B5EF4-FFF2-40B4-BE49-F238E27FC236}">
                  <a16:creationId xmlns:a16="http://schemas.microsoft.com/office/drawing/2014/main" id="{FD71CC97-E373-3270-D1AD-E21E1AB8B682}"/>
                </a:ext>
              </a:extLst>
            </p:cNvPr>
            <p:cNvGrpSpPr/>
            <p:nvPr/>
          </p:nvGrpSpPr>
          <p:grpSpPr>
            <a:xfrm rot="5400000">
              <a:off x="6789191" y="4156128"/>
              <a:ext cx="5151120" cy="1173480"/>
              <a:chOff x="1996440" y="4389120"/>
              <a:chExt cx="5151120" cy="1173480"/>
            </a:xfrm>
          </p:grpSpPr>
          <p:cxnSp>
            <p:nvCxnSpPr>
              <p:cNvPr id="64" name="Straight Arrow Connector 63">
                <a:extLst>
                  <a:ext uri="{FF2B5EF4-FFF2-40B4-BE49-F238E27FC236}">
                    <a16:creationId xmlns:a16="http://schemas.microsoft.com/office/drawing/2014/main" id="{7744BBB9-67C5-47DD-33D1-6AF5B7CB5EE3}"/>
                  </a:ext>
                </a:extLst>
              </p:cNvPr>
              <p:cNvCxnSpPr>
                <a:cxnSpLocks/>
              </p:cNvCxnSpPr>
              <p:nvPr/>
            </p:nvCxnSpPr>
            <p:spPr>
              <a:xfrm>
                <a:off x="1996440" y="5059680"/>
                <a:ext cx="5151120"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60" name="Straight Arrow Connector 59">
                <a:extLst>
                  <a:ext uri="{FF2B5EF4-FFF2-40B4-BE49-F238E27FC236}">
                    <a16:creationId xmlns:a16="http://schemas.microsoft.com/office/drawing/2014/main" id="{1846D2BC-CD36-47E6-BCA1-929C980459E9}"/>
                  </a:ext>
                </a:extLst>
              </p:cNvPr>
              <p:cNvCxnSpPr>
                <a:cxnSpLocks/>
              </p:cNvCxnSpPr>
              <p:nvPr/>
            </p:nvCxnSpPr>
            <p:spPr>
              <a:xfrm>
                <a:off x="1996440" y="4389120"/>
                <a:ext cx="5151120"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61" name="Straight Arrow Connector 60">
                <a:extLst>
                  <a:ext uri="{FF2B5EF4-FFF2-40B4-BE49-F238E27FC236}">
                    <a16:creationId xmlns:a16="http://schemas.microsoft.com/office/drawing/2014/main" id="{A6F483C4-F20F-B49C-B7E1-DC7160278937}"/>
                  </a:ext>
                </a:extLst>
              </p:cNvPr>
              <p:cNvCxnSpPr>
                <a:cxnSpLocks/>
              </p:cNvCxnSpPr>
              <p:nvPr/>
            </p:nvCxnSpPr>
            <p:spPr>
              <a:xfrm>
                <a:off x="1996440" y="4556760"/>
                <a:ext cx="5151120"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62" name="Straight Arrow Connector 61">
                <a:extLst>
                  <a:ext uri="{FF2B5EF4-FFF2-40B4-BE49-F238E27FC236}">
                    <a16:creationId xmlns:a16="http://schemas.microsoft.com/office/drawing/2014/main" id="{C31381D9-6935-71BE-15D3-9CB7FED9A083}"/>
                  </a:ext>
                </a:extLst>
              </p:cNvPr>
              <p:cNvCxnSpPr>
                <a:cxnSpLocks/>
              </p:cNvCxnSpPr>
              <p:nvPr/>
            </p:nvCxnSpPr>
            <p:spPr>
              <a:xfrm>
                <a:off x="1996440" y="4724400"/>
                <a:ext cx="5151120"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63" name="Straight Arrow Connector 62">
                <a:extLst>
                  <a:ext uri="{FF2B5EF4-FFF2-40B4-BE49-F238E27FC236}">
                    <a16:creationId xmlns:a16="http://schemas.microsoft.com/office/drawing/2014/main" id="{3FF7FEAF-539C-F615-AD0F-EEB565285042}"/>
                  </a:ext>
                </a:extLst>
              </p:cNvPr>
              <p:cNvCxnSpPr>
                <a:cxnSpLocks/>
              </p:cNvCxnSpPr>
              <p:nvPr/>
            </p:nvCxnSpPr>
            <p:spPr>
              <a:xfrm>
                <a:off x="1996440" y="4892040"/>
                <a:ext cx="5151120"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65" name="Straight Arrow Connector 64">
                <a:extLst>
                  <a:ext uri="{FF2B5EF4-FFF2-40B4-BE49-F238E27FC236}">
                    <a16:creationId xmlns:a16="http://schemas.microsoft.com/office/drawing/2014/main" id="{58946770-0FAD-8DE6-0C09-609419CA01C2}"/>
                  </a:ext>
                </a:extLst>
              </p:cNvPr>
              <p:cNvCxnSpPr>
                <a:cxnSpLocks/>
              </p:cNvCxnSpPr>
              <p:nvPr/>
            </p:nvCxnSpPr>
            <p:spPr>
              <a:xfrm>
                <a:off x="1996440" y="5227320"/>
                <a:ext cx="5151120"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66" name="Straight Arrow Connector 65">
                <a:extLst>
                  <a:ext uri="{FF2B5EF4-FFF2-40B4-BE49-F238E27FC236}">
                    <a16:creationId xmlns:a16="http://schemas.microsoft.com/office/drawing/2014/main" id="{2F043516-19B8-5C1F-7A86-CD9B279F0ABA}"/>
                  </a:ext>
                </a:extLst>
              </p:cNvPr>
              <p:cNvCxnSpPr>
                <a:cxnSpLocks/>
              </p:cNvCxnSpPr>
              <p:nvPr/>
            </p:nvCxnSpPr>
            <p:spPr>
              <a:xfrm>
                <a:off x="1996440" y="5394960"/>
                <a:ext cx="5151120"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67" name="Straight Arrow Connector 66">
                <a:extLst>
                  <a:ext uri="{FF2B5EF4-FFF2-40B4-BE49-F238E27FC236}">
                    <a16:creationId xmlns:a16="http://schemas.microsoft.com/office/drawing/2014/main" id="{996F9291-8AFC-BF34-C115-FA73CEA66A09}"/>
                  </a:ext>
                </a:extLst>
              </p:cNvPr>
              <p:cNvCxnSpPr>
                <a:cxnSpLocks/>
              </p:cNvCxnSpPr>
              <p:nvPr/>
            </p:nvCxnSpPr>
            <p:spPr>
              <a:xfrm>
                <a:off x="1996440" y="5562600"/>
                <a:ext cx="5151120"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grpSp>
        <p:grpSp>
          <p:nvGrpSpPr>
            <p:cNvPr id="68" name="Group 67">
              <a:extLst>
                <a:ext uri="{FF2B5EF4-FFF2-40B4-BE49-F238E27FC236}">
                  <a16:creationId xmlns:a16="http://schemas.microsoft.com/office/drawing/2014/main" id="{3822646E-9F66-983B-AB13-5A1A88781834}"/>
                </a:ext>
              </a:extLst>
            </p:cNvPr>
            <p:cNvGrpSpPr/>
            <p:nvPr/>
          </p:nvGrpSpPr>
          <p:grpSpPr>
            <a:xfrm rot="5400000">
              <a:off x="7962821" y="4148241"/>
              <a:ext cx="5151120" cy="1173480"/>
              <a:chOff x="1996440" y="4389120"/>
              <a:chExt cx="5151120" cy="1173480"/>
            </a:xfrm>
          </p:grpSpPr>
          <p:cxnSp>
            <p:nvCxnSpPr>
              <p:cNvPr id="71" name="Straight Arrow Connector 70">
                <a:extLst>
                  <a:ext uri="{FF2B5EF4-FFF2-40B4-BE49-F238E27FC236}">
                    <a16:creationId xmlns:a16="http://schemas.microsoft.com/office/drawing/2014/main" id="{D5D3370D-F4A6-DA2A-6132-7C4BB55076B8}"/>
                  </a:ext>
                </a:extLst>
              </p:cNvPr>
              <p:cNvCxnSpPr>
                <a:cxnSpLocks/>
              </p:cNvCxnSpPr>
              <p:nvPr/>
            </p:nvCxnSpPr>
            <p:spPr>
              <a:xfrm>
                <a:off x="1996440" y="4724400"/>
                <a:ext cx="5151120"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72" name="Straight Arrow Connector 71">
                <a:extLst>
                  <a:ext uri="{FF2B5EF4-FFF2-40B4-BE49-F238E27FC236}">
                    <a16:creationId xmlns:a16="http://schemas.microsoft.com/office/drawing/2014/main" id="{FB6FF37E-3797-A505-3AE7-0F0701801435}"/>
                  </a:ext>
                </a:extLst>
              </p:cNvPr>
              <p:cNvCxnSpPr>
                <a:cxnSpLocks/>
              </p:cNvCxnSpPr>
              <p:nvPr/>
            </p:nvCxnSpPr>
            <p:spPr>
              <a:xfrm>
                <a:off x="1996440" y="4892040"/>
                <a:ext cx="5151120"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69" name="Straight Arrow Connector 68">
                <a:extLst>
                  <a:ext uri="{FF2B5EF4-FFF2-40B4-BE49-F238E27FC236}">
                    <a16:creationId xmlns:a16="http://schemas.microsoft.com/office/drawing/2014/main" id="{47106DD1-DDE3-96C3-12E8-D3443BC4F1AE}"/>
                  </a:ext>
                </a:extLst>
              </p:cNvPr>
              <p:cNvCxnSpPr>
                <a:cxnSpLocks/>
              </p:cNvCxnSpPr>
              <p:nvPr/>
            </p:nvCxnSpPr>
            <p:spPr>
              <a:xfrm>
                <a:off x="1996440" y="4389120"/>
                <a:ext cx="5151120"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70" name="Straight Arrow Connector 69">
                <a:extLst>
                  <a:ext uri="{FF2B5EF4-FFF2-40B4-BE49-F238E27FC236}">
                    <a16:creationId xmlns:a16="http://schemas.microsoft.com/office/drawing/2014/main" id="{E8D9DA96-0739-56AF-40A1-210AECE67FB2}"/>
                  </a:ext>
                </a:extLst>
              </p:cNvPr>
              <p:cNvCxnSpPr>
                <a:cxnSpLocks/>
              </p:cNvCxnSpPr>
              <p:nvPr/>
            </p:nvCxnSpPr>
            <p:spPr>
              <a:xfrm>
                <a:off x="1996440" y="4556760"/>
                <a:ext cx="5151120"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73" name="Straight Arrow Connector 72">
                <a:extLst>
                  <a:ext uri="{FF2B5EF4-FFF2-40B4-BE49-F238E27FC236}">
                    <a16:creationId xmlns:a16="http://schemas.microsoft.com/office/drawing/2014/main" id="{9A4AF7C2-FAA5-9771-FBC4-1313A4BD9255}"/>
                  </a:ext>
                </a:extLst>
              </p:cNvPr>
              <p:cNvCxnSpPr>
                <a:cxnSpLocks/>
              </p:cNvCxnSpPr>
              <p:nvPr/>
            </p:nvCxnSpPr>
            <p:spPr>
              <a:xfrm>
                <a:off x="1996440" y="5059680"/>
                <a:ext cx="5151120"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74" name="Straight Arrow Connector 73">
                <a:extLst>
                  <a:ext uri="{FF2B5EF4-FFF2-40B4-BE49-F238E27FC236}">
                    <a16:creationId xmlns:a16="http://schemas.microsoft.com/office/drawing/2014/main" id="{159469A4-6A0C-3FF1-DCB4-769261D63252}"/>
                  </a:ext>
                </a:extLst>
              </p:cNvPr>
              <p:cNvCxnSpPr>
                <a:cxnSpLocks/>
              </p:cNvCxnSpPr>
              <p:nvPr/>
            </p:nvCxnSpPr>
            <p:spPr>
              <a:xfrm>
                <a:off x="1996440" y="5227320"/>
                <a:ext cx="5151120"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75" name="Straight Arrow Connector 74">
                <a:extLst>
                  <a:ext uri="{FF2B5EF4-FFF2-40B4-BE49-F238E27FC236}">
                    <a16:creationId xmlns:a16="http://schemas.microsoft.com/office/drawing/2014/main" id="{A6CC1DEB-93BA-A987-A8AE-2CC8D75CBD61}"/>
                  </a:ext>
                </a:extLst>
              </p:cNvPr>
              <p:cNvCxnSpPr>
                <a:cxnSpLocks/>
              </p:cNvCxnSpPr>
              <p:nvPr/>
            </p:nvCxnSpPr>
            <p:spPr>
              <a:xfrm>
                <a:off x="1996440" y="5394960"/>
                <a:ext cx="5151120"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76" name="Straight Arrow Connector 75">
                <a:extLst>
                  <a:ext uri="{FF2B5EF4-FFF2-40B4-BE49-F238E27FC236}">
                    <a16:creationId xmlns:a16="http://schemas.microsoft.com/office/drawing/2014/main" id="{FF4BD82C-FD88-C6D7-F326-E7D3ACF807E9}"/>
                  </a:ext>
                </a:extLst>
              </p:cNvPr>
              <p:cNvCxnSpPr>
                <a:cxnSpLocks/>
              </p:cNvCxnSpPr>
              <p:nvPr/>
            </p:nvCxnSpPr>
            <p:spPr>
              <a:xfrm>
                <a:off x="1996440" y="5562600"/>
                <a:ext cx="5151120"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grpSp>
        <p:sp>
          <p:nvSpPr>
            <p:cNvPr id="131" name="Half Frame 130">
              <a:extLst>
                <a:ext uri="{FF2B5EF4-FFF2-40B4-BE49-F238E27FC236}">
                  <a16:creationId xmlns:a16="http://schemas.microsoft.com/office/drawing/2014/main" id="{750D56D1-6A00-C519-9E7A-3F5ED2EFF036}"/>
                </a:ext>
              </a:extLst>
            </p:cNvPr>
            <p:cNvSpPr/>
            <p:nvPr/>
          </p:nvSpPr>
          <p:spPr>
            <a:xfrm rot="2532746">
              <a:off x="3290562" y="1694431"/>
              <a:ext cx="2039535" cy="1914842"/>
            </a:xfrm>
            <a:prstGeom prst="halfFrame">
              <a:avLst>
                <a:gd name="adj1" fmla="val 22313"/>
                <a:gd name="adj2" fmla="val 22563"/>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2" name="Half Frame 131">
              <a:extLst>
                <a:ext uri="{FF2B5EF4-FFF2-40B4-BE49-F238E27FC236}">
                  <a16:creationId xmlns:a16="http://schemas.microsoft.com/office/drawing/2014/main" id="{213E290E-6056-838F-71D2-29F0C0DB9096}"/>
                </a:ext>
              </a:extLst>
            </p:cNvPr>
            <p:cNvSpPr/>
            <p:nvPr/>
          </p:nvSpPr>
          <p:spPr>
            <a:xfrm rot="13309257">
              <a:off x="9081990" y="7259597"/>
              <a:ext cx="1888603" cy="1749218"/>
            </a:xfrm>
            <a:prstGeom prst="halfFrame">
              <a:avLst>
                <a:gd name="adj1" fmla="val 20920"/>
                <a:gd name="adj2" fmla="val 22563"/>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7" name="Up Arrow 136">
              <a:extLst>
                <a:ext uri="{FF2B5EF4-FFF2-40B4-BE49-F238E27FC236}">
                  <a16:creationId xmlns:a16="http://schemas.microsoft.com/office/drawing/2014/main" id="{9BD13A94-B07F-06CA-ECA5-FACB2AE9135F}"/>
                </a:ext>
              </a:extLst>
            </p:cNvPr>
            <p:cNvSpPr/>
            <p:nvPr/>
          </p:nvSpPr>
          <p:spPr>
            <a:xfrm rot="10800000">
              <a:off x="11574024" y="3598975"/>
              <a:ext cx="540327" cy="2441628"/>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00" name="Group 99">
            <a:extLst>
              <a:ext uri="{FF2B5EF4-FFF2-40B4-BE49-F238E27FC236}">
                <a16:creationId xmlns:a16="http://schemas.microsoft.com/office/drawing/2014/main" id="{48B13B15-1D6A-6667-8E39-29847CDED5FB}"/>
              </a:ext>
            </a:extLst>
          </p:cNvPr>
          <p:cNvGrpSpPr/>
          <p:nvPr/>
        </p:nvGrpSpPr>
        <p:grpSpPr>
          <a:xfrm>
            <a:off x="8581360" y="6880078"/>
            <a:ext cx="2543761" cy="1321074"/>
            <a:chOff x="3846362" y="1545397"/>
            <a:chExt cx="2543761" cy="1321074"/>
          </a:xfrm>
        </p:grpSpPr>
        <p:pic>
          <p:nvPicPr>
            <p:cNvPr id="101" name="Picture 100">
              <a:extLst>
                <a:ext uri="{FF2B5EF4-FFF2-40B4-BE49-F238E27FC236}">
                  <a16:creationId xmlns:a16="http://schemas.microsoft.com/office/drawing/2014/main" id="{48712E6C-2D44-5A71-3783-59304EB86FFC}"/>
                </a:ext>
              </a:extLst>
            </p:cNvPr>
            <p:cNvPicPr>
              <a:picLocks noChangeAspect="1"/>
            </p:cNvPicPr>
            <p:nvPr/>
          </p:nvPicPr>
          <p:blipFill>
            <a:blip r:embed="rId3">
              <a:duotone>
                <a:schemeClr val="accent1">
                  <a:shade val="45000"/>
                  <a:satMod val="135000"/>
                </a:schemeClr>
                <a:prstClr val="white"/>
              </a:duotone>
              <a:extLst>
                <a:ext uri="{BEBA8EAE-BF5A-486C-A8C5-ECC9F3942E4B}">
                  <a14:imgProps xmlns:a14="http://schemas.microsoft.com/office/drawing/2010/main">
                    <a14:imgLayer r:embed="rId6">
                      <a14:imgEffect>
                        <a14:backgroundRemoval t="10000" b="90000" l="7302" r="65718"/>
                      </a14:imgEffect>
                    </a14:imgLayer>
                  </a14:imgProps>
                </a:ext>
              </a:extLst>
            </a:blip>
            <a:srcRect r="26980"/>
            <a:stretch>
              <a:fillRect/>
            </a:stretch>
          </p:blipFill>
          <p:spPr>
            <a:xfrm rot="16034055">
              <a:off x="3996015" y="1575497"/>
              <a:ext cx="1021768" cy="1321074"/>
            </a:xfrm>
            <a:prstGeom prst="rect">
              <a:avLst/>
            </a:prstGeom>
          </p:spPr>
        </p:pic>
        <p:pic>
          <p:nvPicPr>
            <p:cNvPr id="102" name="Picture 101">
              <a:extLst>
                <a:ext uri="{FF2B5EF4-FFF2-40B4-BE49-F238E27FC236}">
                  <a16:creationId xmlns:a16="http://schemas.microsoft.com/office/drawing/2014/main" id="{579EDF1A-AD52-A59F-FC82-EF249CBC81AB}"/>
                </a:ext>
              </a:extLst>
            </p:cNvPr>
            <p:cNvPicPr>
              <a:picLocks noChangeAspect="1"/>
            </p:cNvPicPr>
            <p:nvPr/>
          </p:nvPicPr>
          <p:blipFill>
            <a:blip r:embed="rId3">
              <a:extLst>
                <a:ext uri="{BEBA8EAE-BF5A-486C-A8C5-ECC9F3942E4B}">
                  <a14:imgProps xmlns:a14="http://schemas.microsoft.com/office/drawing/2010/main">
                    <a14:imgLayer r:embed="rId7">
                      <a14:imgEffect>
                        <a14:backgroundRemoval t="10000" b="90000" l="7302" r="65718"/>
                      </a14:imgEffect>
                    </a14:imgLayer>
                  </a14:imgProps>
                </a:ext>
              </a:extLst>
            </a:blip>
            <a:srcRect r="26980"/>
            <a:stretch>
              <a:fillRect/>
            </a:stretch>
          </p:blipFill>
          <p:spPr>
            <a:xfrm rot="19950572">
              <a:off x="5368355" y="1545397"/>
              <a:ext cx="1021768" cy="1321074"/>
            </a:xfrm>
            <a:prstGeom prst="rect">
              <a:avLst/>
            </a:prstGeom>
          </p:spPr>
        </p:pic>
      </p:grpSp>
      <p:sp>
        <p:nvSpPr>
          <p:cNvPr id="136" name="Up Arrow 135">
            <a:extLst>
              <a:ext uri="{FF2B5EF4-FFF2-40B4-BE49-F238E27FC236}">
                <a16:creationId xmlns:a16="http://schemas.microsoft.com/office/drawing/2014/main" id="{0510852C-97BA-4CE3-479F-0D56FF55A610}"/>
              </a:ext>
            </a:extLst>
          </p:cNvPr>
          <p:cNvSpPr/>
          <p:nvPr/>
        </p:nvSpPr>
        <p:spPr>
          <a:xfrm>
            <a:off x="1744926" y="4895304"/>
            <a:ext cx="540327" cy="2441628"/>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555892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58"/>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nodeType="clickEffect">
                                  <p:stCondLst>
                                    <p:cond delay="0"/>
                                  </p:stCondLst>
                                  <p:childTnLst>
                                    <p:set>
                                      <p:cBhvr>
                                        <p:cTn id="14" dur="1" fill="hold">
                                          <p:stCondLst>
                                            <p:cond delay="0"/>
                                          </p:stCondLst>
                                        </p:cTn>
                                        <p:tgtEl>
                                          <p:spTgt spid="56"/>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nodeType="clickEffect">
                                  <p:stCondLst>
                                    <p:cond delay="0"/>
                                  </p:stCondLst>
                                  <p:childTnLst>
                                    <p:set>
                                      <p:cBhvr>
                                        <p:cTn id="22" dur="1" fill="hold">
                                          <p:stCondLst>
                                            <p:cond delay="0"/>
                                          </p:stCondLst>
                                        </p:cTn>
                                        <p:tgtEl>
                                          <p:spTgt spid="57"/>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38"/>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00"/>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xit" presetSubtype="0" fill="hold" nodeType="clickEffect">
                                  <p:stCondLst>
                                    <p:cond delay="0"/>
                                  </p:stCondLst>
                                  <p:childTnLst>
                                    <p:set>
                                      <p:cBhvr>
                                        <p:cTn id="36" dur="1" fill="hold">
                                          <p:stCondLst>
                                            <p:cond delay="0"/>
                                          </p:stCondLst>
                                        </p:cTn>
                                        <p:tgtEl>
                                          <p:spTgt spid="97"/>
                                        </p:tgtEl>
                                        <p:attrNameLst>
                                          <p:attrName>style.visibility</p:attrName>
                                        </p:attrNameLst>
                                      </p:cBhvr>
                                      <p:to>
                                        <p:strVal val="hidden"/>
                                      </p:to>
                                    </p:set>
                                  </p:childTnLst>
                                </p:cTn>
                              </p:par>
                              <p:par>
                                <p:cTn id="37" presetID="1" presetClass="exit" presetSubtype="0" fill="hold" nodeType="withEffect">
                                  <p:stCondLst>
                                    <p:cond delay="0"/>
                                  </p:stCondLst>
                                  <p:childTnLst>
                                    <p:set>
                                      <p:cBhvr>
                                        <p:cTn id="38" dur="1" fill="hold">
                                          <p:stCondLst>
                                            <p:cond delay="0"/>
                                          </p:stCondLst>
                                        </p:cTn>
                                        <p:tgtEl>
                                          <p:spTgt spid="100"/>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39"/>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xit" presetSubtype="0" fill="hold" nodeType="clickEffect">
                                  <p:stCondLst>
                                    <p:cond delay="0"/>
                                  </p:stCondLst>
                                  <p:childTnLst>
                                    <p:set>
                                      <p:cBhvr>
                                        <p:cTn id="46" dur="1" fill="hold">
                                          <p:stCondLst>
                                            <p:cond delay="0"/>
                                          </p:stCondLst>
                                        </p:cTn>
                                        <p:tgtEl>
                                          <p:spTgt spid="139"/>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43"/>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xit" presetSubtype="0" fill="hold" nodeType="clickEffect">
                                  <p:stCondLst>
                                    <p:cond delay="0"/>
                                  </p:stCondLst>
                                  <p:childTnLst>
                                    <p:set>
                                      <p:cBhvr>
                                        <p:cTn id="54" dur="1" fill="hold">
                                          <p:stCondLst>
                                            <p:cond delay="0"/>
                                          </p:stCondLst>
                                        </p:cTn>
                                        <p:tgtEl>
                                          <p:spTgt spid="143"/>
                                        </p:tgtEl>
                                        <p:attrNameLst>
                                          <p:attrName>style.visibility</p:attrName>
                                        </p:attrNameLst>
                                      </p:cBhvr>
                                      <p:to>
                                        <p:strVal val="hidden"/>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141"/>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5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B2DE9B-C7E7-D595-D94C-2007A51ED3E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F96453-9899-4025-CEC6-41667297839E}"/>
              </a:ext>
            </a:extLst>
          </p:cNvPr>
          <p:cNvSpPr>
            <a:spLocks noGrp="1"/>
          </p:cNvSpPr>
          <p:nvPr>
            <p:ph type="title"/>
          </p:nvPr>
        </p:nvSpPr>
        <p:spPr>
          <a:xfrm>
            <a:off x="650240" y="-61885"/>
            <a:ext cx="11704320" cy="1625600"/>
          </a:xfrm>
        </p:spPr>
        <p:txBody>
          <a:bodyPr/>
          <a:lstStyle/>
          <a:p>
            <a:r>
              <a:rPr lang="en-US" dirty="0"/>
              <a:t>Please use your imagination </a:t>
            </a:r>
          </a:p>
        </p:txBody>
      </p:sp>
      <p:cxnSp>
        <p:nvCxnSpPr>
          <p:cNvPr id="5" name="Straight Connector 4">
            <a:extLst>
              <a:ext uri="{FF2B5EF4-FFF2-40B4-BE49-F238E27FC236}">
                <a16:creationId xmlns:a16="http://schemas.microsoft.com/office/drawing/2014/main" id="{F44EF741-61CB-3383-149E-C82FB1D943D8}"/>
              </a:ext>
            </a:extLst>
          </p:cNvPr>
          <p:cNvCxnSpPr>
            <a:cxnSpLocks/>
          </p:cNvCxnSpPr>
          <p:nvPr/>
        </p:nvCxnSpPr>
        <p:spPr>
          <a:xfrm>
            <a:off x="228600" y="1158240"/>
            <a:ext cx="12435840" cy="91440"/>
          </a:xfrm>
          <a:prstGeom prst="line">
            <a:avLst/>
          </a:prstGeom>
          <a:ln w="76200">
            <a:solidFill>
              <a:srgbClr val="00B050"/>
            </a:solidFill>
          </a:ln>
        </p:spPr>
        <p:style>
          <a:lnRef idx="1">
            <a:schemeClr val="accent5"/>
          </a:lnRef>
          <a:fillRef idx="0">
            <a:schemeClr val="accent5"/>
          </a:fillRef>
          <a:effectRef idx="0">
            <a:schemeClr val="accent5"/>
          </a:effectRef>
          <a:fontRef idx="minor">
            <a:schemeClr val="tx1"/>
          </a:fontRef>
        </p:style>
      </p:cxnSp>
      <p:pic>
        <p:nvPicPr>
          <p:cNvPr id="13" name="Picture 12">
            <a:extLst>
              <a:ext uri="{FF2B5EF4-FFF2-40B4-BE49-F238E27FC236}">
                <a16:creationId xmlns:a16="http://schemas.microsoft.com/office/drawing/2014/main" id="{B4E0E8A0-921B-DBA9-BB57-0D327E11128A}"/>
              </a:ext>
            </a:extLst>
          </p:cNvPr>
          <p:cNvPicPr>
            <a:picLocks noChangeAspect="1"/>
          </p:cNvPicPr>
          <p:nvPr/>
        </p:nvPicPr>
        <p:blipFill>
          <a:blip r:embed="rId2"/>
          <a:stretch>
            <a:fillRect/>
          </a:stretch>
        </p:blipFill>
        <p:spPr>
          <a:xfrm>
            <a:off x="340360" y="1548161"/>
            <a:ext cx="1427285" cy="1347499"/>
          </a:xfrm>
          <a:prstGeom prst="rect">
            <a:avLst/>
          </a:prstGeom>
        </p:spPr>
      </p:pic>
      <p:grpSp>
        <p:nvGrpSpPr>
          <p:cNvPr id="3" name="Group 2">
            <a:extLst>
              <a:ext uri="{FF2B5EF4-FFF2-40B4-BE49-F238E27FC236}">
                <a16:creationId xmlns:a16="http://schemas.microsoft.com/office/drawing/2014/main" id="{F21D8D0B-113D-6354-66A0-81F6CB2FD0B3}"/>
              </a:ext>
            </a:extLst>
          </p:cNvPr>
          <p:cNvGrpSpPr/>
          <p:nvPr/>
        </p:nvGrpSpPr>
        <p:grpSpPr>
          <a:xfrm rot="16200000">
            <a:off x="1004915" y="5624717"/>
            <a:ext cx="5151120" cy="1173480"/>
            <a:chOff x="1996440" y="4389120"/>
            <a:chExt cx="5151120" cy="1173480"/>
          </a:xfrm>
        </p:grpSpPr>
        <p:cxnSp>
          <p:nvCxnSpPr>
            <p:cNvPr id="15" name="Straight Arrow Connector 14">
              <a:extLst>
                <a:ext uri="{FF2B5EF4-FFF2-40B4-BE49-F238E27FC236}">
                  <a16:creationId xmlns:a16="http://schemas.microsoft.com/office/drawing/2014/main" id="{A92273CF-D26A-52E2-3C17-539E8A8D8FD1}"/>
                </a:ext>
              </a:extLst>
            </p:cNvPr>
            <p:cNvCxnSpPr>
              <a:cxnSpLocks/>
            </p:cNvCxnSpPr>
            <p:nvPr/>
          </p:nvCxnSpPr>
          <p:spPr>
            <a:xfrm>
              <a:off x="1996440" y="4389120"/>
              <a:ext cx="5151120"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E2BF2630-0C18-F54D-D554-38BEE0E80488}"/>
                </a:ext>
              </a:extLst>
            </p:cNvPr>
            <p:cNvCxnSpPr>
              <a:cxnSpLocks/>
            </p:cNvCxnSpPr>
            <p:nvPr/>
          </p:nvCxnSpPr>
          <p:spPr>
            <a:xfrm>
              <a:off x="1996440" y="4556760"/>
              <a:ext cx="5151120"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E56C5589-37B0-6585-45F1-C10A4930F59C}"/>
                </a:ext>
              </a:extLst>
            </p:cNvPr>
            <p:cNvCxnSpPr>
              <a:cxnSpLocks/>
            </p:cNvCxnSpPr>
            <p:nvPr/>
          </p:nvCxnSpPr>
          <p:spPr>
            <a:xfrm>
              <a:off x="1996440" y="4724400"/>
              <a:ext cx="5151120"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63D6548E-9D8F-3E90-A547-6EECA2811EF4}"/>
                </a:ext>
              </a:extLst>
            </p:cNvPr>
            <p:cNvCxnSpPr>
              <a:cxnSpLocks/>
            </p:cNvCxnSpPr>
            <p:nvPr/>
          </p:nvCxnSpPr>
          <p:spPr>
            <a:xfrm>
              <a:off x="1996440" y="4892040"/>
              <a:ext cx="5151120"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DA6D7197-D0F7-AA9F-F564-56440CB11BDE}"/>
                </a:ext>
              </a:extLst>
            </p:cNvPr>
            <p:cNvCxnSpPr>
              <a:cxnSpLocks/>
            </p:cNvCxnSpPr>
            <p:nvPr/>
          </p:nvCxnSpPr>
          <p:spPr>
            <a:xfrm>
              <a:off x="1996440" y="5059680"/>
              <a:ext cx="5151120"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D5F193A6-517A-6411-0778-B9C4A80B242D}"/>
                </a:ext>
              </a:extLst>
            </p:cNvPr>
            <p:cNvCxnSpPr>
              <a:cxnSpLocks/>
            </p:cNvCxnSpPr>
            <p:nvPr/>
          </p:nvCxnSpPr>
          <p:spPr>
            <a:xfrm>
              <a:off x="1996440" y="5227320"/>
              <a:ext cx="5151120"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0FBE0C4A-CF4E-2261-3F87-B7A84A7439DF}"/>
                </a:ext>
              </a:extLst>
            </p:cNvPr>
            <p:cNvCxnSpPr>
              <a:cxnSpLocks/>
            </p:cNvCxnSpPr>
            <p:nvPr/>
          </p:nvCxnSpPr>
          <p:spPr>
            <a:xfrm>
              <a:off x="1996440" y="5394960"/>
              <a:ext cx="5151120"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34A2A718-5D28-01FC-E028-658079A144DD}"/>
                </a:ext>
              </a:extLst>
            </p:cNvPr>
            <p:cNvCxnSpPr>
              <a:cxnSpLocks/>
            </p:cNvCxnSpPr>
            <p:nvPr/>
          </p:nvCxnSpPr>
          <p:spPr>
            <a:xfrm>
              <a:off x="1996440" y="5562600"/>
              <a:ext cx="5151120"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grpSp>
      <p:grpSp>
        <p:nvGrpSpPr>
          <p:cNvPr id="30" name="Group 29">
            <a:extLst>
              <a:ext uri="{FF2B5EF4-FFF2-40B4-BE49-F238E27FC236}">
                <a16:creationId xmlns:a16="http://schemas.microsoft.com/office/drawing/2014/main" id="{43E3EA56-EB66-E622-C16A-6988662C7DB0}"/>
              </a:ext>
            </a:extLst>
          </p:cNvPr>
          <p:cNvGrpSpPr/>
          <p:nvPr/>
        </p:nvGrpSpPr>
        <p:grpSpPr>
          <a:xfrm rot="16200000">
            <a:off x="2178545" y="5616830"/>
            <a:ext cx="5151120" cy="1173480"/>
            <a:chOff x="1996440" y="4389120"/>
            <a:chExt cx="5151120" cy="1173480"/>
          </a:xfrm>
        </p:grpSpPr>
        <p:cxnSp>
          <p:nvCxnSpPr>
            <p:cNvPr id="31" name="Straight Arrow Connector 30">
              <a:extLst>
                <a:ext uri="{FF2B5EF4-FFF2-40B4-BE49-F238E27FC236}">
                  <a16:creationId xmlns:a16="http://schemas.microsoft.com/office/drawing/2014/main" id="{D8F4051C-CE02-468C-AD9A-FEBB74339DFF}"/>
                </a:ext>
              </a:extLst>
            </p:cNvPr>
            <p:cNvCxnSpPr>
              <a:cxnSpLocks/>
            </p:cNvCxnSpPr>
            <p:nvPr/>
          </p:nvCxnSpPr>
          <p:spPr>
            <a:xfrm>
              <a:off x="1996440" y="4389120"/>
              <a:ext cx="5151120"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6F5B8F8F-B2F7-076D-645A-F6F0CBDA6194}"/>
                </a:ext>
              </a:extLst>
            </p:cNvPr>
            <p:cNvCxnSpPr>
              <a:cxnSpLocks/>
            </p:cNvCxnSpPr>
            <p:nvPr/>
          </p:nvCxnSpPr>
          <p:spPr>
            <a:xfrm>
              <a:off x="1996440" y="4556760"/>
              <a:ext cx="5151120"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906024A2-8718-A491-5051-2753E9D7B6D4}"/>
                </a:ext>
              </a:extLst>
            </p:cNvPr>
            <p:cNvCxnSpPr>
              <a:cxnSpLocks/>
            </p:cNvCxnSpPr>
            <p:nvPr/>
          </p:nvCxnSpPr>
          <p:spPr>
            <a:xfrm>
              <a:off x="1996440" y="4724400"/>
              <a:ext cx="5151120"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697C99B5-180C-77D5-27EB-8EBEC5876101}"/>
                </a:ext>
              </a:extLst>
            </p:cNvPr>
            <p:cNvCxnSpPr>
              <a:cxnSpLocks/>
            </p:cNvCxnSpPr>
            <p:nvPr/>
          </p:nvCxnSpPr>
          <p:spPr>
            <a:xfrm>
              <a:off x="1996440" y="4892040"/>
              <a:ext cx="5151120"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6B97ADFD-9C78-B21D-C263-AE3359464DBC}"/>
                </a:ext>
              </a:extLst>
            </p:cNvPr>
            <p:cNvCxnSpPr>
              <a:cxnSpLocks/>
            </p:cNvCxnSpPr>
            <p:nvPr/>
          </p:nvCxnSpPr>
          <p:spPr>
            <a:xfrm>
              <a:off x="1996440" y="5059680"/>
              <a:ext cx="5151120"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B59D7FCE-AEF0-7479-4D10-B80FA19AAF3D}"/>
                </a:ext>
              </a:extLst>
            </p:cNvPr>
            <p:cNvCxnSpPr>
              <a:cxnSpLocks/>
            </p:cNvCxnSpPr>
            <p:nvPr/>
          </p:nvCxnSpPr>
          <p:spPr>
            <a:xfrm>
              <a:off x="1996440" y="5227320"/>
              <a:ext cx="5151120"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7E225B1A-C52C-89F7-8C74-8313940770F8}"/>
                </a:ext>
              </a:extLst>
            </p:cNvPr>
            <p:cNvCxnSpPr>
              <a:cxnSpLocks/>
            </p:cNvCxnSpPr>
            <p:nvPr/>
          </p:nvCxnSpPr>
          <p:spPr>
            <a:xfrm>
              <a:off x="1996440" y="5394960"/>
              <a:ext cx="5151120"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id="{76A2119B-4ED4-767D-24ED-6DE4F2C4C2AE}"/>
                </a:ext>
              </a:extLst>
            </p:cNvPr>
            <p:cNvCxnSpPr>
              <a:cxnSpLocks/>
            </p:cNvCxnSpPr>
            <p:nvPr/>
          </p:nvCxnSpPr>
          <p:spPr>
            <a:xfrm>
              <a:off x="1996440" y="5562600"/>
              <a:ext cx="5151120"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grpSp>
      <p:grpSp>
        <p:nvGrpSpPr>
          <p:cNvPr id="56" name="Group 55">
            <a:extLst>
              <a:ext uri="{FF2B5EF4-FFF2-40B4-BE49-F238E27FC236}">
                <a16:creationId xmlns:a16="http://schemas.microsoft.com/office/drawing/2014/main" id="{A55382BC-6394-E33F-7467-62DDAB4D9A2D}"/>
              </a:ext>
            </a:extLst>
          </p:cNvPr>
          <p:cNvGrpSpPr/>
          <p:nvPr/>
        </p:nvGrpSpPr>
        <p:grpSpPr>
          <a:xfrm>
            <a:off x="3150854" y="5457851"/>
            <a:ext cx="2292028" cy="2138953"/>
            <a:chOff x="3961346" y="4605794"/>
            <a:chExt cx="2292028" cy="2138953"/>
          </a:xfrm>
        </p:grpSpPr>
        <p:pic>
          <p:nvPicPr>
            <p:cNvPr id="45" name="Picture 44">
              <a:extLst>
                <a:ext uri="{FF2B5EF4-FFF2-40B4-BE49-F238E27FC236}">
                  <a16:creationId xmlns:a16="http://schemas.microsoft.com/office/drawing/2014/main" id="{ED246012-671A-3DC1-CA6A-0AB23BD577F8}"/>
                </a:ext>
              </a:extLst>
            </p:cNvPr>
            <p:cNvPicPr>
              <a:picLocks noChangeAspect="1"/>
            </p:cNvPicPr>
            <p:nvPr/>
          </p:nvPicPr>
          <p:blipFill>
            <a:blip r:embed="rId3">
              <a:duotone>
                <a:schemeClr val="accent1">
                  <a:shade val="45000"/>
                  <a:satMod val="135000"/>
                </a:schemeClr>
                <a:prstClr val="white"/>
              </a:duotone>
              <a:extLst>
                <a:ext uri="{BEBA8EAE-BF5A-486C-A8C5-ECC9F3942E4B}">
                  <a14:imgProps xmlns:a14="http://schemas.microsoft.com/office/drawing/2010/main">
                    <a14:imgLayer r:embed="rId4">
                      <a14:imgEffect>
                        <a14:backgroundRemoval t="10000" b="90000" l="7302" r="65718"/>
                      </a14:imgEffect>
                    </a14:imgLayer>
                  </a14:imgProps>
                </a:ext>
              </a:extLst>
            </a:blip>
            <a:srcRect r="26980"/>
            <a:stretch>
              <a:fillRect/>
            </a:stretch>
          </p:blipFill>
          <p:spPr>
            <a:xfrm rot="2178776">
              <a:off x="3961346" y="5527740"/>
              <a:ext cx="941279" cy="1217007"/>
            </a:xfrm>
            <a:prstGeom prst="rect">
              <a:avLst/>
            </a:prstGeom>
          </p:spPr>
        </p:pic>
        <p:pic>
          <p:nvPicPr>
            <p:cNvPr id="51" name="Picture 50">
              <a:extLst>
                <a:ext uri="{FF2B5EF4-FFF2-40B4-BE49-F238E27FC236}">
                  <a16:creationId xmlns:a16="http://schemas.microsoft.com/office/drawing/2014/main" id="{B8430219-A763-2C9C-0301-72C75B0A5930}"/>
                </a:ext>
              </a:extLst>
            </p:cNvPr>
            <p:cNvPicPr>
              <a:picLocks noChangeAspect="1"/>
            </p:cNvPicPr>
            <p:nvPr/>
          </p:nvPicPr>
          <p:blipFill>
            <a:blip r:embed="rId3">
              <a:extLst>
                <a:ext uri="{BEBA8EAE-BF5A-486C-A8C5-ECC9F3942E4B}">
                  <a14:imgProps xmlns:a14="http://schemas.microsoft.com/office/drawing/2010/main">
                    <a14:imgLayer r:embed="rId5">
                      <a14:imgEffect>
                        <a14:backgroundRemoval t="10000" b="90000" l="7302" r="65718"/>
                      </a14:imgEffect>
                    </a14:imgLayer>
                  </a14:imgProps>
                </a:ext>
              </a:extLst>
            </a:blip>
            <a:srcRect r="26980"/>
            <a:stretch>
              <a:fillRect/>
            </a:stretch>
          </p:blipFill>
          <p:spPr>
            <a:xfrm rot="2178776">
              <a:off x="5312095" y="4605794"/>
              <a:ext cx="941279" cy="1217007"/>
            </a:xfrm>
            <a:prstGeom prst="rect">
              <a:avLst/>
            </a:prstGeom>
          </p:spPr>
        </p:pic>
      </p:grpSp>
      <p:grpSp>
        <p:nvGrpSpPr>
          <p:cNvPr id="57" name="Group 56">
            <a:extLst>
              <a:ext uri="{FF2B5EF4-FFF2-40B4-BE49-F238E27FC236}">
                <a16:creationId xmlns:a16="http://schemas.microsoft.com/office/drawing/2014/main" id="{CC215770-55EF-B44C-0CF7-014446E64574}"/>
              </a:ext>
            </a:extLst>
          </p:cNvPr>
          <p:cNvGrpSpPr/>
          <p:nvPr/>
        </p:nvGrpSpPr>
        <p:grpSpPr>
          <a:xfrm>
            <a:off x="3073077" y="3680776"/>
            <a:ext cx="2393368" cy="2329686"/>
            <a:chOff x="3925133" y="2828719"/>
            <a:chExt cx="2393368" cy="2329686"/>
          </a:xfrm>
        </p:grpSpPr>
        <p:pic>
          <p:nvPicPr>
            <p:cNvPr id="46" name="Picture 45">
              <a:extLst>
                <a:ext uri="{FF2B5EF4-FFF2-40B4-BE49-F238E27FC236}">
                  <a16:creationId xmlns:a16="http://schemas.microsoft.com/office/drawing/2014/main" id="{5276D7F7-B6C2-5FEA-BA88-13B0BBB21BA4}"/>
                </a:ext>
              </a:extLst>
            </p:cNvPr>
            <p:cNvPicPr>
              <a:picLocks noChangeAspect="1"/>
            </p:cNvPicPr>
            <p:nvPr/>
          </p:nvPicPr>
          <p:blipFill>
            <a:blip r:embed="rId3">
              <a:duotone>
                <a:schemeClr val="accent1">
                  <a:shade val="45000"/>
                  <a:satMod val="135000"/>
                </a:schemeClr>
                <a:prstClr val="white"/>
              </a:duotone>
              <a:extLst>
                <a:ext uri="{BEBA8EAE-BF5A-486C-A8C5-ECC9F3942E4B}">
                  <a14:imgProps xmlns:a14="http://schemas.microsoft.com/office/drawing/2010/main">
                    <a14:imgLayer r:embed="rId6">
                      <a14:imgEffect>
                        <a14:backgroundRemoval t="10000" b="90000" l="7302" r="65718"/>
                      </a14:imgEffect>
                    </a14:imgLayer>
                  </a14:imgProps>
                </a:ext>
              </a:extLst>
            </a:blip>
            <a:srcRect r="26980"/>
            <a:stretch>
              <a:fillRect/>
            </a:stretch>
          </p:blipFill>
          <p:spPr>
            <a:xfrm rot="21072447">
              <a:off x="3925133" y="3837331"/>
              <a:ext cx="1021768" cy="1321074"/>
            </a:xfrm>
            <a:prstGeom prst="rect">
              <a:avLst/>
            </a:prstGeom>
          </p:spPr>
        </p:pic>
        <p:pic>
          <p:nvPicPr>
            <p:cNvPr id="52" name="Picture 51">
              <a:extLst>
                <a:ext uri="{FF2B5EF4-FFF2-40B4-BE49-F238E27FC236}">
                  <a16:creationId xmlns:a16="http://schemas.microsoft.com/office/drawing/2014/main" id="{DB5330B0-9103-D580-F036-9A2AE636186B}"/>
                </a:ext>
              </a:extLst>
            </p:cNvPr>
            <p:cNvPicPr>
              <a:picLocks noChangeAspect="1"/>
            </p:cNvPicPr>
            <p:nvPr/>
          </p:nvPicPr>
          <p:blipFill>
            <a:blip r:embed="rId3">
              <a:extLst>
                <a:ext uri="{BEBA8EAE-BF5A-486C-A8C5-ECC9F3942E4B}">
                  <a14:imgProps xmlns:a14="http://schemas.microsoft.com/office/drawing/2010/main">
                    <a14:imgLayer r:embed="rId7">
                      <a14:imgEffect>
                        <a14:backgroundRemoval t="10000" b="90000" l="7302" r="65718"/>
                      </a14:imgEffect>
                    </a14:imgLayer>
                  </a14:imgProps>
                </a:ext>
              </a:extLst>
            </a:blip>
            <a:srcRect r="26980"/>
            <a:stretch>
              <a:fillRect/>
            </a:stretch>
          </p:blipFill>
          <p:spPr>
            <a:xfrm rot="21114033">
              <a:off x="5296733" y="2828719"/>
              <a:ext cx="1021768" cy="1321074"/>
            </a:xfrm>
            <a:prstGeom prst="rect">
              <a:avLst/>
            </a:prstGeom>
          </p:spPr>
        </p:pic>
      </p:grpSp>
      <p:grpSp>
        <p:nvGrpSpPr>
          <p:cNvPr id="58" name="Group 57">
            <a:extLst>
              <a:ext uri="{FF2B5EF4-FFF2-40B4-BE49-F238E27FC236}">
                <a16:creationId xmlns:a16="http://schemas.microsoft.com/office/drawing/2014/main" id="{CB480E90-8A15-B05C-DD96-30BCA69DE557}"/>
              </a:ext>
            </a:extLst>
          </p:cNvPr>
          <p:cNvGrpSpPr/>
          <p:nvPr/>
        </p:nvGrpSpPr>
        <p:grpSpPr>
          <a:xfrm>
            <a:off x="3035667" y="8497839"/>
            <a:ext cx="3303647" cy="996242"/>
            <a:chOff x="3823482" y="6815620"/>
            <a:chExt cx="3303647" cy="996242"/>
          </a:xfrm>
        </p:grpSpPr>
        <p:pic>
          <p:nvPicPr>
            <p:cNvPr id="40" name="Picture 39">
              <a:extLst>
                <a:ext uri="{FF2B5EF4-FFF2-40B4-BE49-F238E27FC236}">
                  <a16:creationId xmlns:a16="http://schemas.microsoft.com/office/drawing/2014/main" id="{F82A5877-7BEF-11DD-CE41-AF58B8D0B009}"/>
                </a:ext>
              </a:extLst>
            </p:cNvPr>
            <p:cNvPicPr>
              <a:picLocks noChangeAspect="1"/>
            </p:cNvPicPr>
            <p:nvPr/>
          </p:nvPicPr>
          <p:blipFill>
            <a:blip r:embed="rId3">
              <a:duotone>
                <a:schemeClr val="accent1">
                  <a:shade val="45000"/>
                  <a:satMod val="135000"/>
                </a:schemeClr>
                <a:prstClr val="white"/>
              </a:duotone>
              <a:extLst>
                <a:ext uri="{BEBA8EAE-BF5A-486C-A8C5-ECC9F3942E4B}">
                  <a14:imgProps xmlns:a14="http://schemas.microsoft.com/office/drawing/2010/main">
                    <a14:imgLayer r:embed="rId8">
                      <a14:imgEffect>
                        <a14:backgroundRemoval t="10000" b="90000" l="7302" r="65718"/>
                      </a14:imgEffect>
                    </a14:imgLayer>
                  </a14:imgProps>
                </a:ext>
              </a:extLst>
            </a:blip>
            <a:srcRect r="26980"/>
            <a:stretch>
              <a:fillRect/>
            </a:stretch>
          </p:blipFill>
          <p:spPr>
            <a:xfrm rot="3326758">
              <a:off x="3961346" y="6677756"/>
              <a:ext cx="941279" cy="1217007"/>
            </a:xfrm>
            <a:prstGeom prst="rect">
              <a:avLst/>
            </a:prstGeom>
          </p:spPr>
        </p:pic>
        <p:pic>
          <p:nvPicPr>
            <p:cNvPr id="49" name="Picture 48">
              <a:extLst>
                <a:ext uri="{FF2B5EF4-FFF2-40B4-BE49-F238E27FC236}">
                  <a16:creationId xmlns:a16="http://schemas.microsoft.com/office/drawing/2014/main" id="{AA063A8E-4F15-7E95-EBBB-239C8496D132}"/>
                </a:ext>
              </a:extLst>
            </p:cNvPr>
            <p:cNvPicPr>
              <a:picLocks noChangeAspect="1"/>
            </p:cNvPicPr>
            <p:nvPr/>
          </p:nvPicPr>
          <p:blipFill>
            <a:blip r:embed="rId3">
              <a:extLst>
                <a:ext uri="{BEBA8EAE-BF5A-486C-A8C5-ECC9F3942E4B}">
                  <a14:imgProps xmlns:a14="http://schemas.microsoft.com/office/drawing/2010/main">
                    <a14:imgLayer r:embed="rId9">
                      <a14:imgEffect>
                        <a14:backgroundRemoval t="10000" b="90000" l="7302" r="65718"/>
                      </a14:imgEffect>
                    </a14:imgLayer>
                  </a14:imgProps>
                </a:ext>
              </a:extLst>
            </a:blip>
            <a:srcRect r="26980"/>
            <a:stretch>
              <a:fillRect/>
            </a:stretch>
          </p:blipFill>
          <p:spPr>
            <a:xfrm rot="3326758">
              <a:off x="5332946" y="6708236"/>
              <a:ext cx="941279" cy="1217007"/>
            </a:xfrm>
            <a:prstGeom prst="rect">
              <a:avLst/>
            </a:prstGeom>
          </p:spPr>
        </p:pic>
        <p:sp>
          <p:nvSpPr>
            <p:cNvPr id="55" name="TextBox 54">
              <a:extLst>
                <a:ext uri="{FF2B5EF4-FFF2-40B4-BE49-F238E27FC236}">
                  <a16:creationId xmlns:a16="http://schemas.microsoft.com/office/drawing/2014/main" id="{EFB79074-B521-778D-E3BE-36CA301C4B12}"/>
                </a:ext>
              </a:extLst>
            </p:cNvPr>
            <p:cNvSpPr txBox="1"/>
            <p:nvPr/>
          </p:nvSpPr>
          <p:spPr>
            <a:xfrm>
              <a:off x="6942399" y="7350197"/>
              <a:ext cx="184730" cy="461665"/>
            </a:xfrm>
            <a:prstGeom prst="rect">
              <a:avLst/>
            </a:prstGeom>
            <a:noFill/>
          </p:spPr>
          <p:txBody>
            <a:bodyPr wrap="none" rtlCol="0">
              <a:spAutoFit/>
            </a:bodyPr>
            <a:lstStyle/>
            <a:p>
              <a:endParaRPr lang="en-US" dirty="0"/>
            </a:p>
          </p:txBody>
        </p:sp>
      </p:grpSp>
      <p:grpSp>
        <p:nvGrpSpPr>
          <p:cNvPr id="6" name="Group 5">
            <a:extLst>
              <a:ext uri="{FF2B5EF4-FFF2-40B4-BE49-F238E27FC236}">
                <a16:creationId xmlns:a16="http://schemas.microsoft.com/office/drawing/2014/main" id="{FE3CDFB0-D596-1534-0C1B-36FB75520586}"/>
              </a:ext>
            </a:extLst>
          </p:cNvPr>
          <p:cNvGrpSpPr/>
          <p:nvPr/>
        </p:nvGrpSpPr>
        <p:grpSpPr>
          <a:xfrm>
            <a:off x="8625801" y="4028449"/>
            <a:ext cx="2516291" cy="1929510"/>
            <a:chOff x="8625801" y="4028449"/>
            <a:chExt cx="2516291" cy="1929510"/>
          </a:xfrm>
        </p:grpSpPr>
        <p:pic>
          <p:nvPicPr>
            <p:cNvPr id="79" name="Picture 78">
              <a:extLst>
                <a:ext uri="{FF2B5EF4-FFF2-40B4-BE49-F238E27FC236}">
                  <a16:creationId xmlns:a16="http://schemas.microsoft.com/office/drawing/2014/main" id="{F0084078-7A27-8912-E2A3-844208D005CF}"/>
                </a:ext>
              </a:extLst>
            </p:cNvPr>
            <p:cNvPicPr>
              <a:picLocks noChangeAspect="1"/>
            </p:cNvPicPr>
            <p:nvPr/>
          </p:nvPicPr>
          <p:blipFill>
            <a:blip r:embed="rId3">
              <a:duotone>
                <a:schemeClr val="accent1">
                  <a:shade val="45000"/>
                  <a:satMod val="135000"/>
                </a:schemeClr>
                <a:prstClr val="white"/>
              </a:duotone>
              <a:extLst>
                <a:ext uri="{BEBA8EAE-BF5A-486C-A8C5-ECC9F3942E4B}">
                  <a14:imgProps xmlns:a14="http://schemas.microsoft.com/office/drawing/2010/main">
                    <a14:imgLayer r:embed="rId4">
                      <a14:imgEffect>
                        <a14:backgroundRemoval t="10000" b="90000" l="7302" r="65718"/>
                      </a14:imgEffect>
                    </a14:imgLayer>
                  </a14:imgProps>
                </a:ext>
              </a:extLst>
            </a:blip>
            <a:srcRect r="26980"/>
            <a:stretch>
              <a:fillRect/>
            </a:stretch>
          </p:blipFill>
          <p:spPr>
            <a:xfrm rot="17222724">
              <a:off x="8763665" y="4878816"/>
              <a:ext cx="941279" cy="1217007"/>
            </a:xfrm>
            <a:prstGeom prst="rect">
              <a:avLst/>
            </a:prstGeom>
          </p:spPr>
        </p:pic>
        <p:pic>
          <p:nvPicPr>
            <p:cNvPr id="80" name="Picture 79">
              <a:extLst>
                <a:ext uri="{FF2B5EF4-FFF2-40B4-BE49-F238E27FC236}">
                  <a16:creationId xmlns:a16="http://schemas.microsoft.com/office/drawing/2014/main" id="{D6A7B02B-588A-79E7-BC08-AFC42DDBE632}"/>
                </a:ext>
              </a:extLst>
            </p:cNvPr>
            <p:cNvPicPr>
              <a:picLocks noChangeAspect="1"/>
            </p:cNvPicPr>
            <p:nvPr/>
          </p:nvPicPr>
          <p:blipFill>
            <a:blip r:embed="rId3">
              <a:extLst>
                <a:ext uri="{BEBA8EAE-BF5A-486C-A8C5-ECC9F3942E4B}">
                  <a14:imgProps xmlns:a14="http://schemas.microsoft.com/office/drawing/2010/main">
                    <a14:imgLayer r:embed="rId5">
                      <a14:imgEffect>
                        <a14:backgroundRemoval t="10000" b="90000" l="7302" r="65718"/>
                      </a14:imgEffect>
                    </a14:imgLayer>
                  </a14:imgProps>
                </a:ext>
              </a:extLst>
            </a:blip>
            <a:srcRect r="26980"/>
            <a:stretch>
              <a:fillRect/>
            </a:stretch>
          </p:blipFill>
          <p:spPr>
            <a:xfrm rot="20412587">
              <a:off x="10200813" y="4028449"/>
              <a:ext cx="941279" cy="1217007"/>
            </a:xfrm>
            <a:prstGeom prst="rect">
              <a:avLst/>
            </a:prstGeom>
          </p:spPr>
        </p:pic>
      </p:grpSp>
      <p:grpSp>
        <p:nvGrpSpPr>
          <p:cNvPr id="7" name="Group 6">
            <a:extLst>
              <a:ext uri="{FF2B5EF4-FFF2-40B4-BE49-F238E27FC236}">
                <a16:creationId xmlns:a16="http://schemas.microsoft.com/office/drawing/2014/main" id="{C992A1E4-2D95-9528-2081-349653BB6AE6}"/>
              </a:ext>
            </a:extLst>
          </p:cNvPr>
          <p:cNvGrpSpPr/>
          <p:nvPr/>
        </p:nvGrpSpPr>
        <p:grpSpPr>
          <a:xfrm>
            <a:off x="8815789" y="2212187"/>
            <a:ext cx="2372586" cy="2329686"/>
            <a:chOff x="8815789" y="2212187"/>
            <a:chExt cx="2372586" cy="2329686"/>
          </a:xfrm>
        </p:grpSpPr>
        <p:pic>
          <p:nvPicPr>
            <p:cNvPr id="82" name="Picture 81">
              <a:extLst>
                <a:ext uri="{FF2B5EF4-FFF2-40B4-BE49-F238E27FC236}">
                  <a16:creationId xmlns:a16="http://schemas.microsoft.com/office/drawing/2014/main" id="{44B82AA9-FA5C-7092-0649-F29A32E80639}"/>
                </a:ext>
              </a:extLst>
            </p:cNvPr>
            <p:cNvPicPr>
              <a:picLocks noChangeAspect="1"/>
            </p:cNvPicPr>
            <p:nvPr/>
          </p:nvPicPr>
          <p:blipFill>
            <a:blip r:embed="rId3">
              <a:duotone>
                <a:schemeClr val="accent1">
                  <a:shade val="45000"/>
                  <a:satMod val="135000"/>
                </a:schemeClr>
                <a:prstClr val="white"/>
              </a:duotone>
              <a:extLst>
                <a:ext uri="{BEBA8EAE-BF5A-486C-A8C5-ECC9F3942E4B}">
                  <a14:imgProps xmlns:a14="http://schemas.microsoft.com/office/drawing/2010/main">
                    <a14:imgLayer r:embed="rId6">
                      <a14:imgEffect>
                        <a14:backgroundRemoval t="10000" b="90000" l="7302" r="65718"/>
                      </a14:imgEffect>
                    </a14:imgLayer>
                  </a14:imgProps>
                </a:ext>
              </a:extLst>
            </a:blip>
            <a:srcRect r="26980"/>
            <a:stretch>
              <a:fillRect/>
            </a:stretch>
          </p:blipFill>
          <p:spPr>
            <a:xfrm rot="20830168">
              <a:off x="8815789" y="3220799"/>
              <a:ext cx="1021768" cy="1321074"/>
            </a:xfrm>
            <a:prstGeom prst="rect">
              <a:avLst/>
            </a:prstGeom>
          </p:spPr>
        </p:pic>
        <p:pic>
          <p:nvPicPr>
            <p:cNvPr id="83" name="Picture 82">
              <a:extLst>
                <a:ext uri="{FF2B5EF4-FFF2-40B4-BE49-F238E27FC236}">
                  <a16:creationId xmlns:a16="http://schemas.microsoft.com/office/drawing/2014/main" id="{6C01098C-C2F8-8594-10C1-82FA8046D5FA}"/>
                </a:ext>
              </a:extLst>
            </p:cNvPr>
            <p:cNvPicPr>
              <a:picLocks noChangeAspect="1"/>
            </p:cNvPicPr>
            <p:nvPr/>
          </p:nvPicPr>
          <p:blipFill>
            <a:blip r:embed="rId3">
              <a:extLst>
                <a:ext uri="{BEBA8EAE-BF5A-486C-A8C5-ECC9F3942E4B}">
                  <a14:imgProps xmlns:a14="http://schemas.microsoft.com/office/drawing/2010/main">
                    <a14:imgLayer r:embed="rId7">
                      <a14:imgEffect>
                        <a14:backgroundRemoval t="10000" b="90000" l="7302" r="65718"/>
                      </a14:imgEffect>
                    </a14:imgLayer>
                  </a14:imgProps>
                </a:ext>
              </a:extLst>
            </a:blip>
            <a:srcRect r="26980"/>
            <a:stretch>
              <a:fillRect/>
            </a:stretch>
          </p:blipFill>
          <p:spPr>
            <a:xfrm rot="21556105">
              <a:off x="10166607" y="2212187"/>
              <a:ext cx="1021768" cy="1321074"/>
            </a:xfrm>
            <a:prstGeom prst="rect">
              <a:avLst/>
            </a:prstGeom>
          </p:spPr>
        </p:pic>
      </p:grpSp>
      <p:grpSp>
        <p:nvGrpSpPr>
          <p:cNvPr id="8" name="Group 7">
            <a:extLst>
              <a:ext uri="{FF2B5EF4-FFF2-40B4-BE49-F238E27FC236}">
                <a16:creationId xmlns:a16="http://schemas.microsoft.com/office/drawing/2014/main" id="{427BFBBF-622D-370A-F3D9-F904DB9D3128}"/>
              </a:ext>
            </a:extLst>
          </p:cNvPr>
          <p:cNvGrpSpPr/>
          <p:nvPr/>
        </p:nvGrpSpPr>
        <p:grpSpPr>
          <a:xfrm>
            <a:off x="8874021" y="1199815"/>
            <a:ext cx="2271315" cy="1247487"/>
            <a:chOff x="8874021" y="1199815"/>
            <a:chExt cx="2271315" cy="1247487"/>
          </a:xfrm>
        </p:grpSpPr>
        <p:pic>
          <p:nvPicPr>
            <p:cNvPr id="85" name="Picture 84">
              <a:extLst>
                <a:ext uri="{FF2B5EF4-FFF2-40B4-BE49-F238E27FC236}">
                  <a16:creationId xmlns:a16="http://schemas.microsoft.com/office/drawing/2014/main" id="{C5E9BBE2-C05B-97A9-3D27-B75A68B7A897}"/>
                </a:ext>
              </a:extLst>
            </p:cNvPr>
            <p:cNvPicPr>
              <a:picLocks noChangeAspect="1"/>
            </p:cNvPicPr>
            <p:nvPr/>
          </p:nvPicPr>
          <p:blipFill>
            <a:blip r:embed="rId3">
              <a:duotone>
                <a:schemeClr val="accent1">
                  <a:shade val="45000"/>
                  <a:satMod val="135000"/>
                </a:schemeClr>
                <a:prstClr val="white"/>
              </a:duotone>
              <a:extLst>
                <a:ext uri="{BEBA8EAE-BF5A-486C-A8C5-ECC9F3942E4B}">
                  <a14:imgProps xmlns:a14="http://schemas.microsoft.com/office/drawing/2010/main">
                    <a14:imgLayer r:embed="rId8">
                      <a14:imgEffect>
                        <a14:backgroundRemoval t="10000" b="90000" l="7302" r="65718"/>
                      </a14:imgEffect>
                    </a14:imgLayer>
                  </a14:imgProps>
                </a:ext>
              </a:extLst>
            </a:blip>
            <a:srcRect r="26980"/>
            <a:stretch>
              <a:fillRect/>
            </a:stretch>
          </p:blipFill>
          <p:spPr>
            <a:xfrm rot="1376605">
              <a:off x="8874021" y="1199815"/>
              <a:ext cx="941279" cy="1217007"/>
            </a:xfrm>
            <a:prstGeom prst="rect">
              <a:avLst/>
            </a:prstGeom>
          </p:spPr>
        </p:pic>
        <p:pic>
          <p:nvPicPr>
            <p:cNvPr id="88" name="Picture 87">
              <a:extLst>
                <a:ext uri="{FF2B5EF4-FFF2-40B4-BE49-F238E27FC236}">
                  <a16:creationId xmlns:a16="http://schemas.microsoft.com/office/drawing/2014/main" id="{D0745F3C-76D7-0AD5-10B3-BD91FB533382}"/>
                </a:ext>
              </a:extLst>
            </p:cNvPr>
            <p:cNvPicPr>
              <a:picLocks noChangeAspect="1"/>
            </p:cNvPicPr>
            <p:nvPr/>
          </p:nvPicPr>
          <p:blipFill>
            <a:blip r:embed="rId3">
              <a:extLst>
                <a:ext uri="{BEBA8EAE-BF5A-486C-A8C5-ECC9F3942E4B}">
                  <a14:imgProps xmlns:a14="http://schemas.microsoft.com/office/drawing/2010/main">
                    <a14:imgLayer r:embed="rId9">
                      <a14:imgEffect>
                        <a14:backgroundRemoval t="10000" b="90000" l="7302" r="65718"/>
                      </a14:imgEffect>
                    </a14:imgLayer>
                  </a14:imgProps>
                </a:ext>
              </a:extLst>
            </a:blip>
            <a:srcRect r="26980"/>
            <a:stretch>
              <a:fillRect/>
            </a:stretch>
          </p:blipFill>
          <p:spPr>
            <a:xfrm rot="1133520">
              <a:off x="10204057" y="1230295"/>
              <a:ext cx="941279" cy="1217007"/>
            </a:xfrm>
            <a:prstGeom prst="rect">
              <a:avLst/>
            </a:prstGeom>
          </p:spPr>
        </p:pic>
      </p:grpSp>
      <p:grpSp>
        <p:nvGrpSpPr>
          <p:cNvPr id="97" name="Group 96">
            <a:extLst>
              <a:ext uri="{FF2B5EF4-FFF2-40B4-BE49-F238E27FC236}">
                <a16:creationId xmlns:a16="http://schemas.microsoft.com/office/drawing/2014/main" id="{17E5D56E-8DEF-7E77-7B69-ECCFF659F372}"/>
              </a:ext>
            </a:extLst>
          </p:cNvPr>
          <p:cNvGrpSpPr/>
          <p:nvPr/>
        </p:nvGrpSpPr>
        <p:grpSpPr>
          <a:xfrm>
            <a:off x="2869614" y="2397454"/>
            <a:ext cx="2543761" cy="1321074"/>
            <a:chOff x="3846362" y="1545397"/>
            <a:chExt cx="2543761" cy="1321074"/>
          </a:xfrm>
        </p:grpSpPr>
        <p:pic>
          <p:nvPicPr>
            <p:cNvPr id="98" name="Picture 97">
              <a:extLst>
                <a:ext uri="{FF2B5EF4-FFF2-40B4-BE49-F238E27FC236}">
                  <a16:creationId xmlns:a16="http://schemas.microsoft.com/office/drawing/2014/main" id="{87C14667-775D-C07B-81CD-EA8BF3B15232}"/>
                </a:ext>
              </a:extLst>
            </p:cNvPr>
            <p:cNvPicPr>
              <a:picLocks noChangeAspect="1"/>
            </p:cNvPicPr>
            <p:nvPr/>
          </p:nvPicPr>
          <p:blipFill>
            <a:blip r:embed="rId3">
              <a:duotone>
                <a:schemeClr val="accent1">
                  <a:shade val="45000"/>
                  <a:satMod val="135000"/>
                </a:schemeClr>
                <a:prstClr val="white"/>
              </a:duotone>
              <a:extLst>
                <a:ext uri="{BEBA8EAE-BF5A-486C-A8C5-ECC9F3942E4B}">
                  <a14:imgProps xmlns:a14="http://schemas.microsoft.com/office/drawing/2010/main">
                    <a14:imgLayer r:embed="rId6">
                      <a14:imgEffect>
                        <a14:backgroundRemoval t="10000" b="90000" l="7302" r="65718"/>
                      </a14:imgEffect>
                    </a14:imgLayer>
                  </a14:imgProps>
                </a:ext>
              </a:extLst>
            </a:blip>
            <a:srcRect r="26980"/>
            <a:stretch>
              <a:fillRect/>
            </a:stretch>
          </p:blipFill>
          <p:spPr>
            <a:xfrm rot="16200000">
              <a:off x="3996015" y="1575497"/>
              <a:ext cx="1021768" cy="1321074"/>
            </a:xfrm>
            <a:prstGeom prst="rect">
              <a:avLst/>
            </a:prstGeom>
          </p:spPr>
        </p:pic>
        <p:pic>
          <p:nvPicPr>
            <p:cNvPr id="99" name="Picture 98">
              <a:extLst>
                <a:ext uri="{FF2B5EF4-FFF2-40B4-BE49-F238E27FC236}">
                  <a16:creationId xmlns:a16="http://schemas.microsoft.com/office/drawing/2014/main" id="{BC33D65B-14E9-6C8E-A2FE-DE0A416FC7EC}"/>
                </a:ext>
              </a:extLst>
            </p:cNvPr>
            <p:cNvPicPr>
              <a:picLocks noChangeAspect="1"/>
            </p:cNvPicPr>
            <p:nvPr/>
          </p:nvPicPr>
          <p:blipFill>
            <a:blip r:embed="rId3">
              <a:extLst>
                <a:ext uri="{BEBA8EAE-BF5A-486C-A8C5-ECC9F3942E4B}">
                  <a14:imgProps xmlns:a14="http://schemas.microsoft.com/office/drawing/2010/main">
                    <a14:imgLayer r:embed="rId7">
                      <a14:imgEffect>
                        <a14:backgroundRemoval t="10000" b="90000" l="7302" r="65718"/>
                      </a14:imgEffect>
                    </a14:imgLayer>
                  </a14:imgProps>
                </a:ext>
              </a:extLst>
            </a:blip>
            <a:srcRect r="26980"/>
            <a:stretch>
              <a:fillRect/>
            </a:stretch>
          </p:blipFill>
          <p:spPr>
            <a:xfrm rot="20028202">
              <a:off x="5368355" y="1545397"/>
              <a:ext cx="1021768" cy="1321074"/>
            </a:xfrm>
            <a:prstGeom prst="rect">
              <a:avLst/>
            </a:prstGeom>
          </p:spPr>
        </p:pic>
      </p:grpSp>
      <p:grpSp>
        <p:nvGrpSpPr>
          <p:cNvPr id="138" name="Group 137">
            <a:extLst>
              <a:ext uri="{FF2B5EF4-FFF2-40B4-BE49-F238E27FC236}">
                <a16:creationId xmlns:a16="http://schemas.microsoft.com/office/drawing/2014/main" id="{7F80BB2D-25BB-014D-3F13-CF9CF53AA7F3}"/>
              </a:ext>
            </a:extLst>
          </p:cNvPr>
          <p:cNvGrpSpPr/>
          <p:nvPr/>
        </p:nvGrpSpPr>
        <p:grpSpPr>
          <a:xfrm>
            <a:off x="3290562" y="1694431"/>
            <a:ext cx="8823789" cy="7314384"/>
            <a:chOff x="3290562" y="1694431"/>
            <a:chExt cx="8823789" cy="7314384"/>
          </a:xfrm>
        </p:grpSpPr>
        <p:grpSp>
          <p:nvGrpSpPr>
            <p:cNvPr id="59" name="Group 58">
              <a:extLst>
                <a:ext uri="{FF2B5EF4-FFF2-40B4-BE49-F238E27FC236}">
                  <a16:creationId xmlns:a16="http://schemas.microsoft.com/office/drawing/2014/main" id="{3DC49552-4357-6394-8BA6-8B3B1A415469}"/>
                </a:ext>
              </a:extLst>
            </p:cNvPr>
            <p:cNvGrpSpPr/>
            <p:nvPr/>
          </p:nvGrpSpPr>
          <p:grpSpPr>
            <a:xfrm rot="5400000">
              <a:off x="6789191" y="4156128"/>
              <a:ext cx="5151120" cy="1173480"/>
              <a:chOff x="1996440" y="4389120"/>
              <a:chExt cx="5151120" cy="1173480"/>
            </a:xfrm>
          </p:grpSpPr>
          <p:cxnSp>
            <p:nvCxnSpPr>
              <p:cNvPr id="64" name="Straight Arrow Connector 63">
                <a:extLst>
                  <a:ext uri="{FF2B5EF4-FFF2-40B4-BE49-F238E27FC236}">
                    <a16:creationId xmlns:a16="http://schemas.microsoft.com/office/drawing/2014/main" id="{1A487F04-0C69-C47B-BA31-B2B80C4DBAED}"/>
                  </a:ext>
                </a:extLst>
              </p:cNvPr>
              <p:cNvCxnSpPr>
                <a:cxnSpLocks/>
              </p:cNvCxnSpPr>
              <p:nvPr/>
            </p:nvCxnSpPr>
            <p:spPr>
              <a:xfrm>
                <a:off x="1996440" y="5059680"/>
                <a:ext cx="5151120"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60" name="Straight Arrow Connector 59">
                <a:extLst>
                  <a:ext uri="{FF2B5EF4-FFF2-40B4-BE49-F238E27FC236}">
                    <a16:creationId xmlns:a16="http://schemas.microsoft.com/office/drawing/2014/main" id="{E40508C5-6C05-F909-B70C-4281B016B8A2}"/>
                  </a:ext>
                </a:extLst>
              </p:cNvPr>
              <p:cNvCxnSpPr>
                <a:cxnSpLocks/>
              </p:cNvCxnSpPr>
              <p:nvPr/>
            </p:nvCxnSpPr>
            <p:spPr>
              <a:xfrm>
                <a:off x="1996440" y="4389120"/>
                <a:ext cx="5151120"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61" name="Straight Arrow Connector 60">
                <a:extLst>
                  <a:ext uri="{FF2B5EF4-FFF2-40B4-BE49-F238E27FC236}">
                    <a16:creationId xmlns:a16="http://schemas.microsoft.com/office/drawing/2014/main" id="{B25CDD4A-1846-543B-633B-2D062E533185}"/>
                  </a:ext>
                </a:extLst>
              </p:cNvPr>
              <p:cNvCxnSpPr>
                <a:cxnSpLocks/>
              </p:cNvCxnSpPr>
              <p:nvPr/>
            </p:nvCxnSpPr>
            <p:spPr>
              <a:xfrm>
                <a:off x="1996440" y="4556760"/>
                <a:ext cx="5151120"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62" name="Straight Arrow Connector 61">
                <a:extLst>
                  <a:ext uri="{FF2B5EF4-FFF2-40B4-BE49-F238E27FC236}">
                    <a16:creationId xmlns:a16="http://schemas.microsoft.com/office/drawing/2014/main" id="{1031D785-3BF7-7AE8-40A5-E4438FA0C40B}"/>
                  </a:ext>
                </a:extLst>
              </p:cNvPr>
              <p:cNvCxnSpPr>
                <a:cxnSpLocks/>
              </p:cNvCxnSpPr>
              <p:nvPr/>
            </p:nvCxnSpPr>
            <p:spPr>
              <a:xfrm>
                <a:off x="1996440" y="4724400"/>
                <a:ext cx="5151120"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63" name="Straight Arrow Connector 62">
                <a:extLst>
                  <a:ext uri="{FF2B5EF4-FFF2-40B4-BE49-F238E27FC236}">
                    <a16:creationId xmlns:a16="http://schemas.microsoft.com/office/drawing/2014/main" id="{06FC30AE-870B-E8BB-3FAD-27934524CB59}"/>
                  </a:ext>
                </a:extLst>
              </p:cNvPr>
              <p:cNvCxnSpPr>
                <a:cxnSpLocks/>
              </p:cNvCxnSpPr>
              <p:nvPr/>
            </p:nvCxnSpPr>
            <p:spPr>
              <a:xfrm>
                <a:off x="1996440" y="4892040"/>
                <a:ext cx="5151120"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65" name="Straight Arrow Connector 64">
                <a:extLst>
                  <a:ext uri="{FF2B5EF4-FFF2-40B4-BE49-F238E27FC236}">
                    <a16:creationId xmlns:a16="http://schemas.microsoft.com/office/drawing/2014/main" id="{269DB1B7-2EDA-16BC-2B07-E11DE371316B}"/>
                  </a:ext>
                </a:extLst>
              </p:cNvPr>
              <p:cNvCxnSpPr>
                <a:cxnSpLocks/>
              </p:cNvCxnSpPr>
              <p:nvPr/>
            </p:nvCxnSpPr>
            <p:spPr>
              <a:xfrm>
                <a:off x="1996440" y="5227320"/>
                <a:ext cx="5151120"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66" name="Straight Arrow Connector 65">
                <a:extLst>
                  <a:ext uri="{FF2B5EF4-FFF2-40B4-BE49-F238E27FC236}">
                    <a16:creationId xmlns:a16="http://schemas.microsoft.com/office/drawing/2014/main" id="{EBF5DA7D-9AD1-2F98-9210-4A5D4FF73B02}"/>
                  </a:ext>
                </a:extLst>
              </p:cNvPr>
              <p:cNvCxnSpPr>
                <a:cxnSpLocks/>
              </p:cNvCxnSpPr>
              <p:nvPr/>
            </p:nvCxnSpPr>
            <p:spPr>
              <a:xfrm>
                <a:off x="1996440" y="5394960"/>
                <a:ext cx="5151120"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67" name="Straight Arrow Connector 66">
                <a:extLst>
                  <a:ext uri="{FF2B5EF4-FFF2-40B4-BE49-F238E27FC236}">
                    <a16:creationId xmlns:a16="http://schemas.microsoft.com/office/drawing/2014/main" id="{989E2FAC-7D53-9F06-8709-1E8D9F365DE9}"/>
                  </a:ext>
                </a:extLst>
              </p:cNvPr>
              <p:cNvCxnSpPr>
                <a:cxnSpLocks/>
              </p:cNvCxnSpPr>
              <p:nvPr/>
            </p:nvCxnSpPr>
            <p:spPr>
              <a:xfrm>
                <a:off x="1996440" y="5562600"/>
                <a:ext cx="5151120"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grpSp>
        <p:grpSp>
          <p:nvGrpSpPr>
            <p:cNvPr id="68" name="Group 67">
              <a:extLst>
                <a:ext uri="{FF2B5EF4-FFF2-40B4-BE49-F238E27FC236}">
                  <a16:creationId xmlns:a16="http://schemas.microsoft.com/office/drawing/2014/main" id="{BE68C55A-9F22-2E67-7436-DE7813D2D193}"/>
                </a:ext>
              </a:extLst>
            </p:cNvPr>
            <p:cNvGrpSpPr/>
            <p:nvPr/>
          </p:nvGrpSpPr>
          <p:grpSpPr>
            <a:xfrm rot="5400000">
              <a:off x="7962821" y="4148241"/>
              <a:ext cx="5151120" cy="1173480"/>
              <a:chOff x="1996440" y="4389120"/>
              <a:chExt cx="5151120" cy="1173480"/>
            </a:xfrm>
          </p:grpSpPr>
          <p:cxnSp>
            <p:nvCxnSpPr>
              <p:cNvPr id="71" name="Straight Arrow Connector 70">
                <a:extLst>
                  <a:ext uri="{FF2B5EF4-FFF2-40B4-BE49-F238E27FC236}">
                    <a16:creationId xmlns:a16="http://schemas.microsoft.com/office/drawing/2014/main" id="{E99D7807-08D6-04D9-D69C-4EE1E7819469}"/>
                  </a:ext>
                </a:extLst>
              </p:cNvPr>
              <p:cNvCxnSpPr>
                <a:cxnSpLocks/>
              </p:cNvCxnSpPr>
              <p:nvPr/>
            </p:nvCxnSpPr>
            <p:spPr>
              <a:xfrm>
                <a:off x="1996440" y="4724400"/>
                <a:ext cx="5151120"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72" name="Straight Arrow Connector 71">
                <a:extLst>
                  <a:ext uri="{FF2B5EF4-FFF2-40B4-BE49-F238E27FC236}">
                    <a16:creationId xmlns:a16="http://schemas.microsoft.com/office/drawing/2014/main" id="{E087C48C-0BA3-C000-7E7D-D0C04DC2D6FE}"/>
                  </a:ext>
                </a:extLst>
              </p:cNvPr>
              <p:cNvCxnSpPr>
                <a:cxnSpLocks/>
              </p:cNvCxnSpPr>
              <p:nvPr/>
            </p:nvCxnSpPr>
            <p:spPr>
              <a:xfrm>
                <a:off x="1996440" y="4892040"/>
                <a:ext cx="5151120"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69" name="Straight Arrow Connector 68">
                <a:extLst>
                  <a:ext uri="{FF2B5EF4-FFF2-40B4-BE49-F238E27FC236}">
                    <a16:creationId xmlns:a16="http://schemas.microsoft.com/office/drawing/2014/main" id="{F32D92D2-CEF3-322A-5810-D2BBBBABC0CB}"/>
                  </a:ext>
                </a:extLst>
              </p:cNvPr>
              <p:cNvCxnSpPr>
                <a:cxnSpLocks/>
              </p:cNvCxnSpPr>
              <p:nvPr/>
            </p:nvCxnSpPr>
            <p:spPr>
              <a:xfrm>
                <a:off x="1996440" y="4389120"/>
                <a:ext cx="5151120"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70" name="Straight Arrow Connector 69">
                <a:extLst>
                  <a:ext uri="{FF2B5EF4-FFF2-40B4-BE49-F238E27FC236}">
                    <a16:creationId xmlns:a16="http://schemas.microsoft.com/office/drawing/2014/main" id="{16DB42E9-3916-17BE-C272-12EEB6FD9156}"/>
                  </a:ext>
                </a:extLst>
              </p:cNvPr>
              <p:cNvCxnSpPr>
                <a:cxnSpLocks/>
              </p:cNvCxnSpPr>
              <p:nvPr/>
            </p:nvCxnSpPr>
            <p:spPr>
              <a:xfrm>
                <a:off x="1996440" y="4556760"/>
                <a:ext cx="5151120"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73" name="Straight Arrow Connector 72">
                <a:extLst>
                  <a:ext uri="{FF2B5EF4-FFF2-40B4-BE49-F238E27FC236}">
                    <a16:creationId xmlns:a16="http://schemas.microsoft.com/office/drawing/2014/main" id="{268116F1-13DA-956B-CF42-129552474E3C}"/>
                  </a:ext>
                </a:extLst>
              </p:cNvPr>
              <p:cNvCxnSpPr>
                <a:cxnSpLocks/>
              </p:cNvCxnSpPr>
              <p:nvPr/>
            </p:nvCxnSpPr>
            <p:spPr>
              <a:xfrm>
                <a:off x="1996440" y="5059680"/>
                <a:ext cx="5151120"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74" name="Straight Arrow Connector 73">
                <a:extLst>
                  <a:ext uri="{FF2B5EF4-FFF2-40B4-BE49-F238E27FC236}">
                    <a16:creationId xmlns:a16="http://schemas.microsoft.com/office/drawing/2014/main" id="{96234208-A2BB-7882-FF3B-CECEEB079399}"/>
                  </a:ext>
                </a:extLst>
              </p:cNvPr>
              <p:cNvCxnSpPr>
                <a:cxnSpLocks/>
              </p:cNvCxnSpPr>
              <p:nvPr/>
            </p:nvCxnSpPr>
            <p:spPr>
              <a:xfrm>
                <a:off x="1996440" y="5227320"/>
                <a:ext cx="5151120"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75" name="Straight Arrow Connector 74">
                <a:extLst>
                  <a:ext uri="{FF2B5EF4-FFF2-40B4-BE49-F238E27FC236}">
                    <a16:creationId xmlns:a16="http://schemas.microsoft.com/office/drawing/2014/main" id="{3800E796-75FB-831A-C855-51C8534FDE4B}"/>
                  </a:ext>
                </a:extLst>
              </p:cNvPr>
              <p:cNvCxnSpPr>
                <a:cxnSpLocks/>
              </p:cNvCxnSpPr>
              <p:nvPr/>
            </p:nvCxnSpPr>
            <p:spPr>
              <a:xfrm>
                <a:off x="1996440" y="5394960"/>
                <a:ext cx="5151120"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76" name="Straight Arrow Connector 75">
                <a:extLst>
                  <a:ext uri="{FF2B5EF4-FFF2-40B4-BE49-F238E27FC236}">
                    <a16:creationId xmlns:a16="http://schemas.microsoft.com/office/drawing/2014/main" id="{0D615058-C629-F68D-C610-2DD46527B6E2}"/>
                  </a:ext>
                </a:extLst>
              </p:cNvPr>
              <p:cNvCxnSpPr>
                <a:cxnSpLocks/>
              </p:cNvCxnSpPr>
              <p:nvPr/>
            </p:nvCxnSpPr>
            <p:spPr>
              <a:xfrm>
                <a:off x="1996440" y="5562600"/>
                <a:ext cx="5151120"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grpSp>
        <p:sp>
          <p:nvSpPr>
            <p:cNvPr id="131" name="Half Frame 130">
              <a:extLst>
                <a:ext uri="{FF2B5EF4-FFF2-40B4-BE49-F238E27FC236}">
                  <a16:creationId xmlns:a16="http://schemas.microsoft.com/office/drawing/2014/main" id="{368D4AFF-DD5B-62DA-989C-7148D35E8417}"/>
                </a:ext>
              </a:extLst>
            </p:cNvPr>
            <p:cNvSpPr/>
            <p:nvPr/>
          </p:nvSpPr>
          <p:spPr>
            <a:xfrm rot="2532746">
              <a:off x="3290562" y="1694431"/>
              <a:ext cx="2039535" cy="1914842"/>
            </a:xfrm>
            <a:prstGeom prst="halfFrame">
              <a:avLst>
                <a:gd name="adj1" fmla="val 22313"/>
                <a:gd name="adj2" fmla="val 22563"/>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2" name="Half Frame 131">
              <a:extLst>
                <a:ext uri="{FF2B5EF4-FFF2-40B4-BE49-F238E27FC236}">
                  <a16:creationId xmlns:a16="http://schemas.microsoft.com/office/drawing/2014/main" id="{06F01486-EA2A-9F47-15DF-4B37CBBCC0DF}"/>
                </a:ext>
              </a:extLst>
            </p:cNvPr>
            <p:cNvSpPr/>
            <p:nvPr/>
          </p:nvSpPr>
          <p:spPr>
            <a:xfrm rot="13309257">
              <a:off x="9081990" y="7259597"/>
              <a:ext cx="1888603" cy="1749218"/>
            </a:xfrm>
            <a:prstGeom prst="halfFrame">
              <a:avLst>
                <a:gd name="adj1" fmla="val 20920"/>
                <a:gd name="adj2" fmla="val 22563"/>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7" name="Up Arrow 136">
              <a:extLst>
                <a:ext uri="{FF2B5EF4-FFF2-40B4-BE49-F238E27FC236}">
                  <a16:creationId xmlns:a16="http://schemas.microsoft.com/office/drawing/2014/main" id="{EE12885B-9292-D0F6-EEB1-F2BBE538A79B}"/>
                </a:ext>
              </a:extLst>
            </p:cNvPr>
            <p:cNvSpPr/>
            <p:nvPr/>
          </p:nvSpPr>
          <p:spPr>
            <a:xfrm rot="10800000">
              <a:off x="11574024" y="3598975"/>
              <a:ext cx="540327" cy="2441628"/>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00" name="Group 99">
            <a:extLst>
              <a:ext uri="{FF2B5EF4-FFF2-40B4-BE49-F238E27FC236}">
                <a16:creationId xmlns:a16="http://schemas.microsoft.com/office/drawing/2014/main" id="{4DDA2FFA-6580-B871-3823-254748BD23DF}"/>
              </a:ext>
            </a:extLst>
          </p:cNvPr>
          <p:cNvGrpSpPr/>
          <p:nvPr/>
        </p:nvGrpSpPr>
        <p:grpSpPr>
          <a:xfrm>
            <a:off x="8581360" y="6880078"/>
            <a:ext cx="2543761" cy="1321074"/>
            <a:chOff x="3846362" y="1545397"/>
            <a:chExt cx="2543761" cy="1321074"/>
          </a:xfrm>
        </p:grpSpPr>
        <p:pic>
          <p:nvPicPr>
            <p:cNvPr id="101" name="Picture 100">
              <a:extLst>
                <a:ext uri="{FF2B5EF4-FFF2-40B4-BE49-F238E27FC236}">
                  <a16:creationId xmlns:a16="http://schemas.microsoft.com/office/drawing/2014/main" id="{B7C1116A-68E0-6674-225C-A994EFF1C66E}"/>
                </a:ext>
              </a:extLst>
            </p:cNvPr>
            <p:cNvPicPr>
              <a:picLocks noChangeAspect="1"/>
            </p:cNvPicPr>
            <p:nvPr/>
          </p:nvPicPr>
          <p:blipFill>
            <a:blip r:embed="rId3">
              <a:duotone>
                <a:schemeClr val="accent1">
                  <a:shade val="45000"/>
                  <a:satMod val="135000"/>
                </a:schemeClr>
                <a:prstClr val="white"/>
              </a:duotone>
              <a:extLst>
                <a:ext uri="{BEBA8EAE-BF5A-486C-A8C5-ECC9F3942E4B}">
                  <a14:imgProps xmlns:a14="http://schemas.microsoft.com/office/drawing/2010/main">
                    <a14:imgLayer r:embed="rId6">
                      <a14:imgEffect>
                        <a14:backgroundRemoval t="10000" b="90000" l="7302" r="65718"/>
                      </a14:imgEffect>
                    </a14:imgLayer>
                  </a14:imgProps>
                </a:ext>
              </a:extLst>
            </a:blip>
            <a:srcRect r="26980"/>
            <a:stretch>
              <a:fillRect/>
            </a:stretch>
          </p:blipFill>
          <p:spPr>
            <a:xfrm rot="16034055">
              <a:off x="3996015" y="1575497"/>
              <a:ext cx="1021768" cy="1321074"/>
            </a:xfrm>
            <a:prstGeom prst="rect">
              <a:avLst/>
            </a:prstGeom>
          </p:spPr>
        </p:pic>
        <p:pic>
          <p:nvPicPr>
            <p:cNvPr id="102" name="Picture 101">
              <a:extLst>
                <a:ext uri="{FF2B5EF4-FFF2-40B4-BE49-F238E27FC236}">
                  <a16:creationId xmlns:a16="http://schemas.microsoft.com/office/drawing/2014/main" id="{0A38C879-94C8-2E33-2F5D-3640678C35FF}"/>
                </a:ext>
              </a:extLst>
            </p:cNvPr>
            <p:cNvPicPr>
              <a:picLocks noChangeAspect="1"/>
            </p:cNvPicPr>
            <p:nvPr/>
          </p:nvPicPr>
          <p:blipFill>
            <a:blip r:embed="rId3">
              <a:extLst>
                <a:ext uri="{BEBA8EAE-BF5A-486C-A8C5-ECC9F3942E4B}">
                  <a14:imgProps xmlns:a14="http://schemas.microsoft.com/office/drawing/2010/main">
                    <a14:imgLayer r:embed="rId7">
                      <a14:imgEffect>
                        <a14:backgroundRemoval t="10000" b="90000" l="7302" r="65718"/>
                      </a14:imgEffect>
                    </a14:imgLayer>
                  </a14:imgProps>
                </a:ext>
              </a:extLst>
            </a:blip>
            <a:srcRect r="26980"/>
            <a:stretch>
              <a:fillRect/>
            </a:stretch>
          </p:blipFill>
          <p:spPr>
            <a:xfrm rot="19950572">
              <a:off x="5368355" y="1545397"/>
              <a:ext cx="1021768" cy="1321074"/>
            </a:xfrm>
            <a:prstGeom prst="rect">
              <a:avLst/>
            </a:prstGeom>
          </p:spPr>
        </p:pic>
      </p:grpSp>
      <p:sp>
        <p:nvSpPr>
          <p:cNvPr id="136" name="Up Arrow 135">
            <a:extLst>
              <a:ext uri="{FF2B5EF4-FFF2-40B4-BE49-F238E27FC236}">
                <a16:creationId xmlns:a16="http://schemas.microsoft.com/office/drawing/2014/main" id="{018B17B3-3201-4FE0-6D1A-99FB84FD961A}"/>
              </a:ext>
            </a:extLst>
          </p:cNvPr>
          <p:cNvSpPr/>
          <p:nvPr/>
        </p:nvSpPr>
        <p:spPr>
          <a:xfrm>
            <a:off x="1744926" y="4895304"/>
            <a:ext cx="540327" cy="2441628"/>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loud 3">
            <a:extLst>
              <a:ext uri="{FF2B5EF4-FFF2-40B4-BE49-F238E27FC236}">
                <a16:creationId xmlns:a16="http://schemas.microsoft.com/office/drawing/2014/main" id="{07848CF2-BA8A-8FA7-D5A1-B4304710A52C}"/>
              </a:ext>
            </a:extLst>
          </p:cNvPr>
          <p:cNvSpPr/>
          <p:nvPr/>
        </p:nvSpPr>
        <p:spPr>
          <a:xfrm>
            <a:off x="2889779" y="2406112"/>
            <a:ext cx="2782883" cy="423038"/>
          </a:xfrm>
          <a:prstGeom prst="cloud">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SAMPLE</a:t>
            </a:r>
          </a:p>
        </p:txBody>
      </p:sp>
    </p:spTree>
    <p:extLst>
      <p:ext uri="{BB962C8B-B14F-4D97-AF65-F5344CB8AC3E}">
        <p14:creationId xmlns:p14="http://schemas.microsoft.com/office/powerpoint/2010/main" val="841140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58"/>
                                        </p:tgtEl>
                                        <p:attrNameLst>
                                          <p:attrName>style.visibility</p:attrName>
                                        </p:attrNameLst>
                                      </p:cBhvr>
                                      <p:to>
                                        <p:strVal val="hidden"/>
                                      </p:to>
                                    </p:set>
                                  </p:childTnLst>
                                </p:cTn>
                              </p:par>
                            </p:childTnLst>
                          </p:cTn>
                        </p:par>
                        <p:par>
                          <p:cTn id="7" fill="hold">
                            <p:stCondLst>
                              <p:cond delay="0"/>
                            </p:stCondLst>
                            <p:childTnLst>
                              <p:par>
                                <p:cTn id="8" presetID="1" presetClass="entr" presetSubtype="0" fill="hold" nodeType="afterEffect">
                                  <p:stCondLst>
                                    <p:cond delay="1000"/>
                                  </p:stCondLst>
                                  <p:childTnLst>
                                    <p:set>
                                      <p:cBhvr>
                                        <p:cTn id="9" dur="1" fill="hold">
                                          <p:stCondLst>
                                            <p:cond delay="0"/>
                                          </p:stCondLst>
                                        </p:cTn>
                                        <p:tgtEl>
                                          <p:spTgt spid="56"/>
                                        </p:tgtEl>
                                        <p:attrNameLst>
                                          <p:attrName>style.visibility</p:attrName>
                                        </p:attrNameLst>
                                      </p:cBhvr>
                                      <p:to>
                                        <p:strVal val="visible"/>
                                      </p:to>
                                    </p:set>
                                  </p:childTnLst>
                                </p:cTn>
                              </p:par>
                            </p:childTnLst>
                          </p:cTn>
                        </p:par>
                        <p:par>
                          <p:cTn id="10" fill="hold">
                            <p:stCondLst>
                              <p:cond delay="1000"/>
                            </p:stCondLst>
                            <p:childTnLst>
                              <p:par>
                                <p:cTn id="11" presetID="1" presetClass="exit" presetSubtype="0" fill="hold" nodeType="afterEffect">
                                  <p:stCondLst>
                                    <p:cond delay="500"/>
                                  </p:stCondLst>
                                  <p:childTnLst>
                                    <p:set>
                                      <p:cBhvr>
                                        <p:cTn id="12" dur="1" fill="hold">
                                          <p:stCondLst>
                                            <p:cond delay="0"/>
                                          </p:stCondLst>
                                        </p:cTn>
                                        <p:tgtEl>
                                          <p:spTgt spid="56"/>
                                        </p:tgtEl>
                                        <p:attrNameLst>
                                          <p:attrName>style.visibility</p:attrName>
                                        </p:attrNameLst>
                                      </p:cBhvr>
                                      <p:to>
                                        <p:strVal val="hidden"/>
                                      </p:to>
                                    </p:set>
                                  </p:childTnLst>
                                </p:cTn>
                              </p:par>
                            </p:childTnLst>
                          </p:cTn>
                        </p:par>
                        <p:par>
                          <p:cTn id="13" fill="hold">
                            <p:stCondLst>
                              <p:cond delay="1500"/>
                            </p:stCondLst>
                            <p:childTnLst>
                              <p:par>
                                <p:cTn id="14" presetID="1" presetClass="entr" presetSubtype="0" fill="hold" nodeType="afterEffect">
                                  <p:stCondLst>
                                    <p:cond delay="500"/>
                                  </p:stCondLst>
                                  <p:childTnLst>
                                    <p:set>
                                      <p:cBhvr>
                                        <p:cTn id="15" dur="1" fill="hold">
                                          <p:stCondLst>
                                            <p:cond delay="0"/>
                                          </p:stCondLst>
                                        </p:cTn>
                                        <p:tgtEl>
                                          <p:spTgt spid="57"/>
                                        </p:tgtEl>
                                        <p:attrNameLst>
                                          <p:attrName>style.visibility</p:attrName>
                                        </p:attrNameLst>
                                      </p:cBhvr>
                                      <p:to>
                                        <p:strVal val="visible"/>
                                      </p:to>
                                    </p:set>
                                  </p:childTnLst>
                                </p:cTn>
                              </p:par>
                            </p:childTnLst>
                          </p:cTn>
                        </p:par>
                        <p:par>
                          <p:cTn id="16" fill="hold">
                            <p:stCondLst>
                              <p:cond delay="2000"/>
                            </p:stCondLst>
                            <p:childTnLst>
                              <p:par>
                                <p:cTn id="17" presetID="1" presetClass="exit" presetSubtype="0" fill="hold" nodeType="afterEffect">
                                  <p:stCondLst>
                                    <p:cond delay="500"/>
                                  </p:stCondLst>
                                  <p:childTnLst>
                                    <p:set>
                                      <p:cBhvr>
                                        <p:cTn id="18" dur="1" fill="hold">
                                          <p:stCondLst>
                                            <p:cond delay="0"/>
                                          </p:stCondLst>
                                        </p:cTn>
                                        <p:tgtEl>
                                          <p:spTgt spid="57"/>
                                        </p:tgtEl>
                                        <p:attrNameLst>
                                          <p:attrName>style.visibility</p:attrName>
                                        </p:attrNameLst>
                                      </p:cBhvr>
                                      <p:to>
                                        <p:strVal val="hidden"/>
                                      </p:to>
                                    </p:set>
                                  </p:childTnLst>
                                </p:cTn>
                              </p:par>
                            </p:childTnLst>
                          </p:cTn>
                        </p:par>
                        <p:par>
                          <p:cTn id="19" fill="hold">
                            <p:stCondLst>
                              <p:cond delay="2500"/>
                            </p:stCondLst>
                            <p:childTnLst>
                              <p:par>
                                <p:cTn id="20" presetID="1" presetClass="entr" presetSubtype="0" fill="hold" nodeType="afterEffect">
                                  <p:stCondLst>
                                    <p:cond delay="1000"/>
                                  </p:stCondLst>
                                  <p:childTnLst>
                                    <p:set>
                                      <p:cBhvr>
                                        <p:cTn id="21" dur="1" fill="hold">
                                          <p:stCondLst>
                                            <p:cond delay="0"/>
                                          </p:stCondLst>
                                        </p:cTn>
                                        <p:tgtEl>
                                          <p:spTgt spid="97"/>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138"/>
                                        </p:tgtEl>
                                        <p:attrNameLst>
                                          <p:attrName>style.visibility</p:attrName>
                                        </p:attrNameLst>
                                      </p:cBhvr>
                                      <p:to>
                                        <p:strVal val="visible"/>
                                      </p:to>
                                    </p:set>
                                  </p:childTnLst>
                                </p:cTn>
                              </p:par>
                              <p:par>
                                <p:cTn id="26" presetID="1" presetClass="entr" presetSubtype="0" fill="hold" nodeType="withEffect">
                                  <p:stCondLst>
                                    <p:cond delay="0"/>
                                  </p:stCondLst>
                                  <p:childTnLst>
                                    <p:set>
                                      <p:cBhvr>
                                        <p:cTn id="27" dur="1" fill="hold">
                                          <p:stCondLst>
                                            <p:cond delay="0"/>
                                          </p:stCondLst>
                                        </p:cTn>
                                        <p:tgtEl>
                                          <p:spTgt spid="100"/>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xit" presetSubtype="0" fill="hold" nodeType="clickEffect">
                                  <p:stCondLst>
                                    <p:cond delay="0"/>
                                  </p:stCondLst>
                                  <p:childTnLst>
                                    <p:set>
                                      <p:cBhvr>
                                        <p:cTn id="31" dur="1" fill="hold">
                                          <p:stCondLst>
                                            <p:cond delay="0"/>
                                          </p:stCondLst>
                                        </p:cTn>
                                        <p:tgtEl>
                                          <p:spTgt spid="97"/>
                                        </p:tgtEl>
                                        <p:attrNameLst>
                                          <p:attrName>style.visibility</p:attrName>
                                        </p:attrNameLst>
                                      </p:cBhvr>
                                      <p:to>
                                        <p:strVal val="hidden"/>
                                      </p:to>
                                    </p:set>
                                  </p:childTnLst>
                                </p:cTn>
                              </p:par>
                              <p:par>
                                <p:cTn id="32" presetID="1" presetClass="exit" presetSubtype="0" fill="hold" nodeType="withEffect">
                                  <p:stCondLst>
                                    <p:cond delay="0"/>
                                  </p:stCondLst>
                                  <p:childTnLst>
                                    <p:set>
                                      <p:cBhvr>
                                        <p:cTn id="33" dur="1" fill="hold">
                                          <p:stCondLst>
                                            <p:cond delay="0"/>
                                          </p:stCondLst>
                                        </p:cTn>
                                        <p:tgtEl>
                                          <p:spTgt spid="100"/>
                                        </p:tgtEl>
                                        <p:attrNameLst>
                                          <p:attrName>style.visibility</p:attrName>
                                        </p:attrNameLst>
                                      </p:cBhvr>
                                      <p:to>
                                        <p:strVal val="hidden"/>
                                      </p:to>
                                    </p:set>
                                  </p:childTnLst>
                                </p:cTn>
                              </p:par>
                            </p:childTnLst>
                          </p:cTn>
                        </p:par>
                        <p:par>
                          <p:cTn id="34" fill="hold">
                            <p:stCondLst>
                              <p:cond delay="0"/>
                            </p:stCondLst>
                            <p:childTnLst>
                              <p:par>
                                <p:cTn id="35" presetID="1" presetClass="entr" presetSubtype="0" fill="hold" nodeType="afterEffect">
                                  <p:stCondLst>
                                    <p:cond delay="1000"/>
                                  </p:stCondLst>
                                  <p:childTnLst>
                                    <p:set>
                                      <p:cBhvr>
                                        <p:cTn id="36" dur="1" fill="hold">
                                          <p:stCondLst>
                                            <p:cond delay="0"/>
                                          </p:stCondLst>
                                        </p:cTn>
                                        <p:tgtEl>
                                          <p:spTgt spid="6"/>
                                        </p:tgtEl>
                                        <p:attrNameLst>
                                          <p:attrName>style.visibility</p:attrName>
                                        </p:attrNameLst>
                                      </p:cBhvr>
                                      <p:to>
                                        <p:strVal val="visible"/>
                                      </p:to>
                                    </p:set>
                                  </p:childTnLst>
                                </p:cTn>
                              </p:par>
                            </p:childTnLst>
                          </p:cTn>
                        </p:par>
                        <p:par>
                          <p:cTn id="37" fill="hold">
                            <p:stCondLst>
                              <p:cond delay="1000"/>
                            </p:stCondLst>
                            <p:childTnLst>
                              <p:par>
                                <p:cTn id="38" presetID="1" presetClass="exit" presetSubtype="0" fill="hold" nodeType="afterEffect">
                                  <p:stCondLst>
                                    <p:cond delay="500"/>
                                  </p:stCondLst>
                                  <p:childTnLst>
                                    <p:set>
                                      <p:cBhvr>
                                        <p:cTn id="39" dur="1" fill="hold">
                                          <p:stCondLst>
                                            <p:cond delay="0"/>
                                          </p:stCondLst>
                                        </p:cTn>
                                        <p:tgtEl>
                                          <p:spTgt spid="6"/>
                                        </p:tgtEl>
                                        <p:attrNameLst>
                                          <p:attrName>style.visibility</p:attrName>
                                        </p:attrNameLst>
                                      </p:cBhvr>
                                      <p:to>
                                        <p:strVal val="hidden"/>
                                      </p:to>
                                    </p:set>
                                  </p:childTnLst>
                                </p:cTn>
                              </p:par>
                            </p:childTnLst>
                          </p:cTn>
                        </p:par>
                        <p:par>
                          <p:cTn id="40" fill="hold">
                            <p:stCondLst>
                              <p:cond delay="1500"/>
                            </p:stCondLst>
                            <p:childTnLst>
                              <p:par>
                                <p:cTn id="41" presetID="1" presetClass="entr" presetSubtype="0" fill="hold" nodeType="afterEffect">
                                  <p:stCondLst>
                                    <p:cond delay="1000"/>
                                  </p:stCondLst>
                                  <p:childTnLst>
                                    <p:set>
                                      <p:cBhvr>
                                        <p:cTn id="42" dur="1" fill="hold">
                                          <p:stCondLst>
                                            <p:cond delay="0"/>
                                          </p:stCondLst>
                                        </p:cTn>
                                        <p:tgtEl>
                                          <p:spTgt spid="7"/>
                                        </p:tgtEl>
                                        <p:attrNameLst>
                                          <p:attrName>style.visibility</p:attrName>
                                        </p:attrNameLst>
                                      </p:cBhvr>
                                      <p:to>
                                        <p:strVal val="visible"/>
                                      </p:to>
                                    </p:set>
                                  </p:childTnLst>
                                </p:cTn>
                              </p:par>
                            </p:childTnLst>
                          </p:cTn>
                        </p:par>
                        <p:par>
                          <p:cTn id="43" fill="hold">
                            <p:stCondLst>
                              <p:cond delay="2500"/>
                            </p:stCondLst>
                            <p:childTnLst>
                              <p:par>
                                <p:cTn id="44" presetID="1" presetClass="exit" presetSubtype="0" fill="hold" nodeType="afterEffect">
                                  <p:stCondLst>
                                    <p:cond delay="500"/>
                                  </p:stCondLst>
                                  <p:childTnLst>
                                    <p:set>
                                      <p:cBhvr>
                                        <p:cTn id="45" dur="1" fill="hold">
                                          <p:stCondLst>
                                            <p:cond delay="0"/>
                                          </p:stCondLst>
                                        </p:cTn>
                                        <p:tgtEl>
                                          <p:spTgt spid="7"/>
                                        </p:tgtEl>
                                        <p:attrNameLst>
                                          <p:attrName>style.visibility</p:attrName>
                                        </p:attrNameLst>
                                      </p:cBhvr>
                                      <p:to>
                                        <p:strVal val="hidden"/>
                                      </p:to>
                                    </p:set>
                                  </p:childTnLst>
                                </p:cTn>
                              </p:par>
                            </p:childTnLst>
                          </p:cTn>
                        </p:par>
                        <p:par>
                          <p:cTn id="46" fill="hold">
                            <p:stCondLst>
                              <p:cond delay="3000"/>
                            </p:stCondLst>
                            <p:childTnLst>
                              <p:par>
                                <p:cTn id="47" presetID="1" presetClass="entr" presetSubtype="0" fill="hold" nodeType="afterEffect">
                                  <p:stCondLst>
                                    <p:cond delay="1000"/>
                                  </p:stCondLst>
                                  <p:childTnLst>
                                    <p:set>
                                      <p:cBhvr>
                                        <p:cTn id="48" dur="1" fill="hold">
                                          <p:stCondLst>
                                            <p:cond delay="0"/>
                                          </p:stCondLst>
                                        </p:cTn>
                                        <p:tgtEl>
                                          <p:spTgt spid="8"/>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5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134B03-EC40-90FF-77E6-80A39BD57558}"/>
              </a:ext>
            </a:extLst>
          </p:cNvPr>
          <p:cNvSpPr>
            <a:spLocks noGrp="1"/>
          </p:cNvSpPr>
          <p:nvPr>
            <p:ph type="title"/>
          </p:nvPr>
        </p:nvSpPr>
        <p:spPr/>
        <p:txBody>
          <a:bodyPr/>
          <a:lstStyle/>
          <a:p>
            <a:r>
              <a:rPr lang="en-US" dirty="0">
                <a:latin typeface="Chalkduster" panose="03050602040202020205" pitchFamily="66" charset="77"/>
              </a:rPr>
              <a:t>Spin Echo Principle</a:t>
            </a:r>
          </a:p>
        </p:txBody>
      </p:sp>
      <p:pic>
        <p:nvPicPr>
          <p:cNvPr id="3" name="Picture 2">
            <a:extLst>
              <a:ext uri="{FF2B5EF4-FFF2-40B4-BE49-F238E27FC236}">
                <a16:creationId xmlns:a16="http://schemas.microsoft.com/office/drawing/2014/main" id="{0D6A7F86-DF47-8EDC-2DB8-DBB39C724D39}"/>
              </a:ext>
            </a:extLst>
          </p:cNvPr>
          <p:cNvPicPr>
            <a:picLocks noChangeAspect="1"/>
          </p:cNvPicPr>
          <p:nvPr/>
        </p:nvPicPr>
        <p:blipFill rotWithShape="1">
          <a:blip r:embed="rId2"/>
          <a:srcRect t="7007"/>
          <a:stretch/>
        </p:blipFill>
        <p:spPr bwMode="auto">
          <a:xfrm>
            <a:off x="1554480" y="2016196"/>
            <a:ext cx="9895840" cy="6129329"/>
          </a:xfrm>
          <a:prstGeom prst="rect">
            <a:avLst/>
          </a:prstGeom>
          <a:ln>
            <a:noFill/>
          </a:ln>
          <a:extLst>
            <a:ext uri="{53640926-AAD7-44D8-BBD7-CCE9431645EC}">
              <a14:shadowObscured xmlns:a14="http://schemas.microsoft.com/office/drawing/2010/main"/>
            </a:ext>
          </a:extLst>
        </p:spPr>
      </p:pic>
      <p:pic>
        <p:nvPicPr>
          <p:cNvPr id="7" name="Picture 6" descr="A picture containing text, sign&#10;&#10;AI-generated content may be incorrect.">
            <a:extLst>
              <a:ext uri="{FF2B5EF4-FFF2-40B4-BE49-F238E27FC236}">
                <a16:creationId xmlns:a16="http://schemas.microsoft.com/office/drawing/2014/main" id="{D6627AC3-C210-AB81-542B-5F985785268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22365" y="6865140"/>
            <a:ext cx="3378200" cy="1435100"/>
          </a:xfrm>
          <a:prstGeom prst="rect">
            <a:avLst/>
          </a:prstGeom>
        </p:spPr>
      </p:pic>
      <p:sp>
        <p:nvSpPr>
          <p:cNvPr id="8" name="TextBox 7">
            <a:extLst>
              <a:ext uri="{FF2B5EF4-FFF2-40B4-BE49-F238E27FC236}">
                <a16:creationId xmlns:a16="http://schemas.microsoft.com/office/drawing/2014/main" id="{7D41F01B-6651-8DC9-BC62-9BA6D4A85136}"/>
              </a:ext>
            </a:extLst>
          </p:cNvPr>
          <p:cNvSpPr txBox="1"/>
          <p:nvPr/>
        </p:nvSpPr>
        <p:spPr>
          <a:xfrm>
            <a:off x="10739436" y="8300240"/>
            <a:ext cx="2265364" cy="1200329"/>
          </a:xfrm>
          <a:prstGeom prst="rect">
            <a:avLst/>
          </a:prstGeom>
          <a:noFill/>
        </p:spPr>
        <p:txBody>
          <a:bodyPr wrap="none" rtlCol="0">
            <a:spAutoFit/>
          </a:bodyPr>
          <a:lstStyle/>
          <a:p>
            <a:r>
              <a:rPr lang="en-US" b="0" dirty="0"/>
              <a:t>Field </a:t>
            </a:r>
          </a:p>
          <a:p>
            <a:r>
              <a:rPr lang="en-US" b="0" dirty="0"/>
              <a:t>Integral </a:t>
            </a:r>
          </a:p>
          <a:p>
            <a:r>
              <a:rPr lang="en-US" b="0" dirty="0"/>
              <a:t>from Solenoids</a:t>
            </a:r>
          </a:p>
        </p:txBody>
      </p:sp>
      <p:sp>
        <p:nvSpPr>
          <p:cNvPr id="9" name="TextBox 8">
            <a:extLst>
              <a:ext uri="{FF2B5EF4-FFF2-40B4-BE49-F238E27FC236}">
                <a16:creationId xmlns:a16="http://schemas.microsoft.com/office/drawing/2014/main" id="{59E03AF8-16E1-3859-DD2B-2E19D35051A4}"/>
              </a:ext>
            </a:extLst>
          </p:cNvPr>
          <p:cNvSpPr txBox="1"/>
          <p:nvPr/>
        </p:nvSpPr>
        <p:spPr>
          <a:xfrm>
            <a:off x="8132460" y="8300240"/>
            <a:ext cx="1901483" cy="1200329"/>
          </a:xfrm>
          <a:prstGeom prst="rect">
            <a:avLst/>
          </a:prstGeom>
          <a:noFill/>
        </p:spPr>
        <p:txBody>
          <a:bodyPr wrap="none" rtlCol="0">
            <a:spAutoFit/>
          </a:bodyPr>
          <a:lstStyle/>
          <a:p>
            <a:r>
              <a:rPr lang="en-US" b="0" dirty="0"/>
              <a:t>v. strong</a:t>
            </a:r>
          </a:p>
          <a:p>
            <a:r>
              <a:rPr lang="en-US" b="0" dirty="0"/>
              <a:t>wavelength </a:t>
            </a:r>
          </a:p>
          <a:p>
            <a:r>
              <a:rPr lang="en-US" b="0" dirty="0"/>
              <a:t>dependence</a:t>
            </a:r>
          </a:p>
        </p:txBody>
      </p:sp>
      <p:sp>
        <p:nvSpPr>
          <p:cNvPr id="10" name="TextBox 9">
            <a:extLst>
              <a:ext uri="{FF2B5EF4-FFF2-40B4-BE49-F238E27FC236}">
                <a16:creationId xmlns:a16="http://schemas.microsoft.com/office/drawing/2014/main" id="{23F5103E-175A-E07C-258C-51685C222962}"/>
              </a:ext>
            </a:extLst>
          </p:cNvPr>
          <p:cNvSpPr txBox="1"/>
          <p:nvPr/>
        </p:nvSpPr>
        <p:spPr>
          <a:xfrm>
            <a:off x="-365760" y="8935461"/>
            <a:ext cx="7529866" cy="738664"/>
          </a:xfrm>
          <a:prstGeom prst="rect">
            <a:avLst/>
          </a:prstGeom>
          <a:noFill/>
        </p:spPr>
        <p:txBody>
          <a:bodyPr wrap="square" rtlCol="0">
            <a:spAutoFit/>
          </a:bodyPr>
          <a:lstStyle/>
          <a:p>
            <a:r>
              <a:rPr lang="en-US" sz="1400" dirty="0">
                <a:solidFill>
                  <a:srgbClr val="002060"/>
                </a:solidFill>
                <a:latin typeface="Times New Roman" pitchFamily="18" charset="0"/>
                <a:cs typeface="Times New Roman" pitchFamily="18" charset="0"/>
              </a:rPr>
              <a:t>J.S. Gardner, G. Ehlers, A. Faraone, and V. Garcia-Sakai “High-resolution neutron spectroscopy using backscattering and neutron spin-echo spectrometers</a:t>
            </a:r>
          </a:p>
          <a:p>
            <a:r>
              <a:rPr lang="en-US" sz="1400" dirty="0">
                <a:solidFill>
                  <a:srgbClr val="002060"/>
                </a:solidFill>
                <a:latin typeface="Times New Roman" pitchFamily="18" charset="0"/>
                <a:cs typeface="Times New Roman" pitchFamily="18" charset="0"/>
              </a:rPr>
              <a:t> in soft and hard condensed matter” Nature Reviews Physics, 2, 103 (2020).</a:t>
            </a:r>
          </a:p>
        </p:txBody>
      </p:sp>
    </p:spTree>
    <p:extLst>
      <p:ext uri="{BB962C8B-B14F-4D97-AF65-F5344CB8AC3E}">
        <p14:creationId xmlns:p14="http://schemas.microsoft.com/office/powerpoint/2010/main" val="25717078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7EF1A40-A5DD-B44D-9661-8A29E0130648}"/>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6000"/>
                    </a14:imgEffect>
                    <a14:imgEffect>
                      <a14:brightnessContrast bright="2000"/>
                    </a14:imgEffect>
                  </a14:imgLayer>
                </a14:imgProps>
              </a:ext>
              <a:ext uri="{28A0092B-C50C-407E-A947-70E740481C1C}">
                <a14:useLocalDpi xmlns:a14="http://schemas.microsoft.com/office/drawing/2010/main" val="0"/>
              </a:ext>
            </a:extLst>
          </a:blip>
          <a:srcRect b="18512"/>
          <a:stretch>
            <a:fillRect/>
          </a:stretch>
        </p:blipFill>
        <p:spPr>
          <a:xfrm>
            <a:off x="824460" y="641767"/>
            <a:ext cx="11002780" cy="6902033"/>
          </a:xfrm>
          <a:prstGeom prst="rect">
            <a:avLst/>
          </a:prstGeom>
        </p:spPr>
      </p:pic>
      <p:pic>
        <p:nvPicPr>
          <p:cNvPr id="3" name="MVC-002X.jpg" descr="MVC-002X.jpg">
            <a:extLst>
              <a:ext uri="{FF2B5EF4-FFF2-40B4-BE49-F238E27FC236}">
                <a16:creationId xmlns:a16="http://schemas.microsoft.com/office/drawing/2014/main" id="{5F8ECC26-E925-F286-7B50-0999BD72E97D}"/>
              </a:ext>
            </a:extLst>
          </p:cNvPr>
          <p:cNvPicPr>
            <a:picLocks noChangeAspect="1"/>
          </p:cNvPicPr>
          <p:nvPr/>
        </p:nvPicPr>
        <p:blipFill>
          <a:blip r:embed="rId4"/>
          <a:stretch>
            <a:fillRect/>
          </a:stretch>
        </p:blipFill>
        <p:spPr>
          <a:xfrm>
            <a:off x="6195270" y="759503"/>
            <a:ext cx="5631970" cy="4223977"/>
          </a:xfrm>
          <a:prstGeom prst="rect">
            <a:avLst/>
          </a:prstGeom>
          <a:ln w="12700">
            <a:miter lim="400000"/>
          </a:ln>
        </p:spPr>
      </p:pic>
      <p:pic>
        <p:nvPicPr>
          <p:cNvPr id="6" name="Picture 5" descr="A picture containing indoor, engine, several&#10;&#10;AI-generated content may be incorrect.">
            <a:extLst>
              <a:ext uri="{FF2B5EF4-FFF2-40B4-BE49-F238E27FC236}">
                <a16:creationId xmlns:a16="http://schemas.microsoft.com/office/drawing/2014/main" id="{59B3853D-A223-C564-F6E9-FCF4402755BC}"/>
              </a:ext>
            </a:extLst>
          </p:cNvPr>
          <p:cNvPicPr>
            <a:picLocks noChangeAspect="1"/>
          </p:cNvPicPr>
          <p:nvPr/>
        </p:nvPicPr>
        <p:blipFill>
          <a:blip r:embed="rId5">
            <a:extLst>
              <a:ext uri="{28A0092B-C50C-407E-A947-70E740481C1C}">
                <a14:useLocalDpi xmlns:a14="http://schemas.microsoft.com/office/drawing/2010/main" val="0"/>
              </a:ext>
            </a:extLst>
          </a:blip>
          <a:srcRect r="5920" b="2916"/>
          <a:stretch>
            <a:fillRect/>
          </a:stretch>
        </p:blipFill>
        <p:spPr>
          <a:xfrm>
            <a:off x="824460" y="759502"/>
            <a:ext cx="5297794" cy="4223977"/>
          </a:xfrm>
          <a:prstGeom prst="rect">
            <a:avLst/>
          </a:prstGeom>
        </p:spPr>
      </p:pic>
      <p:cxnSp>
        <p:nvCxnSpPr>
          <p:cNvPr id="10" name="Straight Arrow Connector 9">
            <a:extLst>
              <a:ext uri="{FF2B5EF4-FFF2-40B4-BE49-F238E27FC236}">
                <a16:creationId xmlns:a16="http://schemas.microsoft.com/office/drawing/2014/main" id="{FEE76CCE-C51E-812D-CB50-FC737FF106C0}"/>
              </a:ext>
            </a:extLst>
          </p:cNvPr>
          <p:cNvCxnSpPr/>
          <p:nvPr/>
        </p:nvCxnSpPr>
        <p:spPr>
          <a:xfrm flipH="1">
            <a:off x="7330440" y="2871490"/>
            <a:ext cx="1554480" cy="3072110"/>
          </a:xfrm>
          <a:prstGeom prst="straightConnector1">
            <a:avLst/>
          </a:prstGeom>
          <a:noFill/>
          <a:ln w="57150" cap="flat">
            <a:solidFill>
              <a:srgbClr val="FFFF00"/>
            </a:solidFill>
            <a:prstDash val="solid"/>
            <a:miter lim="400000"/>
            <a:tailEnd type="triangle"/>
          </a:ln>
          <a:effectLst/>
          <a:sp3d/>
        </p:spPr>
        <p:style>
          <a:lnRef idx="0">
            <a:scrgbClr r="0" g="0" b="0"/>
          </a:lnRef>
          <a:fillRef idx="0">
            <a:scrgbClr r="0" g="0" b="0"/>
          </a:fillRef>
          <a:effectRef idx="0">
            <a:scrgbClr r="0" g="0" b="0"/>
          </a:effectRef>
          <a:fontRef idx="none"/>
        </p:style>
      </p:cxnSp>
      <p:cxnSp>
        <p:nvCxnSpPr>
          <p:cNvPr id="11" name="Straight Arrow Connector 10">
            <a:extLst>
              <a:ext uri="{FF2B5EF4-FFF2-40B4-BE49-F238E27FC236}">
                <a16:creationId xmlns:a16="http://schemas.microsoft.com/office/drawing/2014/main" id="{FF9B2721-29C1-3A93-FC36-A2539AFAA535}"/>
              </a:ext>
            </a:extLst>
          </p:cNvPr>
          <p:cNvCxnSpPr>
            <a:cxnSpLocks/>
          </p:cNvCxnSpPr>
          <p:nvPr/>
        </p:nvCxnSpPr>
        <p:spPr>
          <a:xfrm>
            <a:off x="5074920" y="3124200"/>
            <a:ext cx="2895600" cy="3215640"/>
          </a:xfrm>
          <a:prstGeom prst="straightConnector1">
            <a:avLst/>
          </a:prstGeom>
          <a:noFill/>
          <a:ln w="57150" cap="flat">
            <a:solidFill>
              <a:srgbClr val="FFFF00"/>
            </a:solidFill>
            <a:prstDash val="solid"/>
            <a:miter lim="400000"/>
            <a:tailEnd type="triangle"/>
          </a:ln>
          <a:effectLst/>
          <a:sp3d/>
        </p:spPr>
        <p:style>
          <a:lnRef idx="0">
            <a:scrgbClr r="0" g="0" b="0"/>
          </a:lnRef>
          <a:fillRef idx="0">
            <a:scrgbClr r="0" g="0" b="0"/>
          </a:fillRef>
          <a:effectRef idx="0">
            <a:scrgbClr r="0" g="0" b="0"/>
          </a:effectRef>
          <a:fontRef idx="none"/>
        </p:style>
      </p:cxnSp>
      <p:cxnSp>
        <p:nvCxnSpPr>
          <p:cNvPr id="14" name="Straight Arrow Connector 13">
            <a:extLst>
              <a:ext uri="{FF2B5EF4-FFF2-40B4-BE49-F238E27FC236}">
                <a16:creationId xmlns:a16="http://schemas.microsoft.com/office/drawing/2014/main" id="{50D8ED51-A18F-BDF9-E16B-5A117E53C1FD}"/>
              </a:ext>
            </a:extLst>
          </p:cNvPr>
          <p:cNvCxnSpPr>
            <a:cxnSpLocks/>
          </p:cNvCxnSpPr>
          <p:nvPr/>
        </p:nvCxnSpPr>
        <p:spPr>
          <a:xfrm>
            <a:off x="2865120" y="3261360"/>
            <a:ext cx="2652720" cy="2754005"/>
          </a:xfrm>
          <a:prstGeom prst="straightConnector1">
            <a:avLst/>
          </a:prstGeom>
          <a:noFill/>
          <a:ln w="57150" cap="flat">
            <a:solidFill>
              <a:srgbClr val="FFFF00"/>
            </a:solidFill>
            <a:prstDash val="solid"/>
            <a:miter lim="400000"/>
            <a:tailEnd type="triangle"/>
          </a:ln>
          <a:effectLst/>
          <a:sp3d/>
        </p:spPr>
        <p:style>
          <a:lnRef idx="0">
            <a:scrgbClr r="0" g="0" b="0"/>
          </a:lnRef>
          <a:fillRef idx="0">
            <a:scrgbClr r="0" g="0" b="0"/>
          </a:fillRef>
          <a:effectRef idx="0">
            <a:scrgbClr r="0" g="0" b="0"/>
          </a:effectRef>
          <a:fontRef idx="none"/>
        </p:style>
      </p:cxnSp>
      <p:sp>
        <p:nvSpPr>
          <p:cNvPr id="18" name="TextBox 17">
            <a:extLst>
              <a:ext uri="{FF2B5EF4-FFF2-40B4-BE49-F238E27FC236}">
                <a16:creationId xmlns:a16="http://schemas.microsoft.com/office/drawing/2014/main" id="{BF40AFF2-80F1-D603-E0A9-49EC64A32AF0}"/>
              </a:ext>
            </a:extLst>
          </p:cNvPr>
          <p:cNvSpPr txBox="1"/>
          <p:nvPr/>
        </p:nvSpPr>
        <p:spPr>
          <a:xfrm>
            <a:off x="3072110" y="8517223"/>
            <a:ext cx="6507480" cy="76944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4400" dirty="0">
                <a:solidFill>
                  <a:srgbClr val="FFFF00"/>
                </a:solidFill>
                <a:latin typeface="Chalkduster" panose="03050602040202020205" pitchFamily="66" charset="77"/>
              </a:rPr>
              <a:t>Main Components </a:t>
            </a:r>
          </a:p>
        </p:txBody>
      </p:sp>
    </p:spTree>
    <p:extLst>
      <p:ext uri="{BB962C8B-B14F-4D97-AF65-F5344CB8AC3E}">
        <p14:creationId xmlns:p14="http://schemas.microsoft.com/office/powerpoint/2010/main" val="3954834998"/>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EBEE4649-5DA7-F145-6A62-544BF39995D5}"/>
            </a:ext>
          </a:extLst>
        </p:cNvPr>
        <p:cNvGrpSpPr/>
        <p:nvPr/>
      </p:nvGrpSpPr>
      <p:grpSpPr>
        <a:xfrm>
          <a:off x="0" y="0"/>
          <a:ext cx="0" cy="0"/>
          <a:chOff x="0" y="0"/>
          <a:chExt cx="0" cy="0"/>
        </a:xfrm>
      </p:grpSpPr>
      <p:sp>
        <p:nvSpPr>
          <p:cNvPr id="358" name="Spin Echo Principle">
            <a:extLst>
              <a:ext uri="{FF2B5EF4-FFF2-40B4-BE49-F238E27FC236}">
                <a16:creationId xmlns:a16="http://schemas.microsoft.com/office/drawing/2014/main" id="{F22A2B14-A5AB-3779-1551-038468AA439C}"/>
              </a:ext>
            </a:extLst>
          </p:cNvPr>
          <p:cNvSpPr txBox="1">
            <a:spLocks noGrp="1"/>
          </p:cNvSpPr>
          <p:nvPr>
            <p:ph type="title"/>
          </p:nvPr>
        </p:nvSpPr>
        <p:spPr>
          <a:xfrm>
            <a:off x="130048" y="-162560"/>
            <a:ext cx="12435840" cy="1885697"/>
          </a:xfrm>
          <a:prstGeom prst="rect">
            <a:avLst/>
          </a:prstGeom>
          <a:noFill/>
        </p:spPr>
        <p:txBody>
          <a:bodyPr/>
          <a:lstStyle>
            <a:lvl1pPr>
              <a:defRPr sz="9200">
                <a:solidFill>
                  <a:srgbClr val="FFFB00"/>
                </a:solidFill>
                <a:latin typeface="Herculanum"/>
                <a:ea typeface="Herculanum"/>
                <a:cs typeface="Herculanum"/>
                <a:sym typeface="Herculanum"/>
              </a:defRPr>
            </a:lvl1pPr>
          </a:lstStyle>
          <a:p>
            <a:r>
              <a:rPr lang="en-US" sz="5400" dirty="0">
                <a:solidFill>
                  <a:srgbClr val="FF0000"/>
                </a:solidFill>
              </a:rPr>
              <a:t>SINGLE</a:t>
            </a:r>
            <a:r>
              <a:rPr lang="en-US" sz="5400" dirty="0"/>
              <a:t> Wavelength </a:t>
            </a:r>
            <a:r>
              <a:rPr lang="en-US" sz="5400" u="sng" dirty="0"/>
              <a:t>ELASTIC</a:t>
            </a:r>
            <a:r>
              <a:rPr lang="en-US" sz="5400" dirty="0"/>
              <a:t> Scatter</a:t>
            </a:r>
            <a:endParaRPr dirty="0"/>
          </a:p>
        </p:txBody>
      </p:sp>
      <p:sp>
        <p:nvSpPr>
          <p:cNvPr id="2" name="SINGLE Wavelength ELASTIC Scatter">
            <a:extLst>
              <a:ext uri="{FF2B5EF4-FFF2-40B4-BE49-F238E27FC236}">
                <a16:creationId xmlns:a16="http://schemas.microsoft.com/office/drawing/2014/main" id="{02EC58FF-8846-E958-3EC0-15CD77FE0FC2}"/>
              </a:ext>
            </a:extLst>
          </p:cNvPr>
          <p:cNvSpPr txBox="1">
            <a:spLocks/>
          </p:cNvSpPr>
          <p:nvPr/>
        </p:nvSpPr>
        <p:spPr>
          <a:xfrm>
            <a:off x="2568448" y="780288"/>
            <a:ext cx="7851648" cy="190195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8767" tIns="48767" rIns="48767" bIns="48767" anchor="ctr">
            <a:normAutofit fontScale="97500"/>
          </a:bodyPr>
          <a:lstStyle>
            <a:lvl1pPr marL="0" marR="0" indent="0" algn="ctr" defTabSz="341375" rtl="0" latinLnBrk="0">
              <a:lnSpc>
                <a:spcPct val="100000"/>
              </a:lnSpc>
              <a:spcBef>
                <a:spcPts val="0"/>
              </a:spcBef>
              <a:spcAft>
                <a:spcPts val="0"/>
              </a:spcAft>
              <a:buClrTx/>
              <a:buSzTx/>
              <a:buFontTx/>
              <a:buNone/>
              <a:tabLst/>
              <a:defRPr sz="5000" b="0" i="0" u="none" strike="noStrike" cap="none" spc="0" baseline="0">
                <a:solidFill>
                  <a:srgbClr val="FFFFFF"/>
                </a:solidFill>
                <a:uFillTx/>
                <a:latin typeface="Chalkboard"/>
                <a:ea typeface="Chalkboard"/>
                <a:cs typeface="Chalkboard"/>
                <a:sym typeface="Chalkboard"/>
              </a:defRPr>
            </a:lvl1pPr>
            <a:lvl2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Neue Medium"/>
              </a:defRPr>
            </a:lvl2pPr>
            <a:lvl3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Neue Medium"/>
              </a:defRPr>
            </a:lvl3pPr>
            <a:lvl4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Neue Medium"/>
              </a:defRPr>
            </a:lvl4pPr>
            <a:lvl5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Neue Medium"/>
              </a:defRPr>
            </a:lvl5pPr>
            <a:lvl6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Neue Medium"/>
              </a:defRPr>
            </a:lvl6pPr>
            <a:lvl7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Neue Medium"/>
              </a:defRPr>
            </a:lvl7pPr>
            <a:lvl8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Neue Medium"/>
              </a:defRPr>
            </a:lvl8pPr>
            <a:lvl9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Neue Medium"/>
              </a:defRPr>
            </a:lvl9pPr>
          </a:lstStyle>
          <a:p>
            <a:pPr hangingPunct="1"/>
            <a:endParaRPr lang="en-US" dirty="0"/>
          </a:p>
        </p:txBody>
      </p:sp>
      <p:pic>
        <p:nvPicPr>
          <p:cNvPr id="3" name="droppedImage.pdf" descr="droppedImage.pdf">
            <a:extLst>
              <a:ext uri="{FF2B5EF4-FFF2-40B4-BE49-F238E27FC236}">
                <a16:creationId xmlns:a16="http://schemas.microsoft.com/office/drawing/2014/main" id="{E97C9C79-3758-98FF-E776-5064621966B5}"/>
              </a:ext>
            </a:extLst>
          </p:cNvPr>
          <p:cNvPicPr>
            <a:picLocks noChangeAspect="1"/>
          </p:cNvPicPr>
          <p:nvPr/>
        </p:nvPicPr>
        <p:blipFill>
          <a:blip r:embed="rId2"/>
          <a:stretch>
            <a:fillRect/>
          </a:stretch>
        </p:blipFill>
        <p:spPr>
          <a:xfrm>
            <a:off x="31595" y="3675900"/>
            <a:ext cx="12952885" cy="2893126"/>
          </a:xfrm>
          <a:prstGeom prst="rect">
            <a:avLst/>
          </a:prstGeom>
          <a:solidFill>
            <a:schemeClr val="bg1"/>
          </a:solidFill>
          <a:ln w="12700">
            <a:miter lim="400000"/>
          </a:ln>
        </p:spPr>
      </p:pic>
    </p:spTree>
    <p:extLst>
      <p:ext uri="{BB962C8B-B14F-4D97-AF65-F5344CB8AC3E}">
        <p14:creationId xmlns:p14="http://schemas.microsoft.com/office/powerpoint/2010/main" val="1204913703"/>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5" name="SINGLE Wavelength INELASTIC Scatter"/>
          <p:cNvSpPr txBox="1">
            <a:spLocks noGrp="1"/>
          </p:cNvSpPr>
          <p:nvPr>
            <p:ph type="title"/>
          </p:nvPr>
        </p:nvSpPr>
        <p:spPr>
          <a:xfrm>
            <a:off x="0" y="780288"/>
            <a:ext cx="13004800" cy="1901953"/>
          </a:xfrm>
          <a:prstGeom prst="rect">
            <a:avLst/>
          </a:prstGeom>
        </p:spPr>
        <p:txBody>
          <a:bodyPr/>
          <a:lstStyle/>
          <a:p>
            <a:r>
              <a:rPr lang="en-US" sz="5200" dirty="0">
                <a:solidFill>
                  <a:srgbClr val="FF0000"/>
                </a:solidFill>
                <a:latin typeface="Herculanum" panose="02000505000000020004" pitchFamily="2" charset="77"/>
              </a:rPr>
              <a:t>SINGLE</a:t>
            </a:r>
            <a:r>
              <a:rPr lang="en-US" sz="5200" dirty="0">
                <a:solidFill>
                  <a:srgbClr val="FFFF00"/>
                </a:solidFill>
                <a:latin typeface="Herculanum" panose="02000505000000020004" pitchFamily="2" charset="77"/>
              </a:rPr>
              <a:t> Wavelength Scatter</a:t>
            </a:r>
            <a:endParaRPr sz="5200" dirty="0">
              <a:solidFill>
                <a:srgbClr val="FFFF00"/>
              </a:solidFill>
              <a:latin typeface="Herculanum" panose="02000505000000020004" pitchFamily="2" charset="77"/>
            </a:endParaRPr>
          </a:p>
        </p:txBody>
      </p:sp>
      <p:pic>
        <p:nvPicPr>
          <p:cNvPr id="347" name="droppedImage.pdf" descr="droppedImage.pdf"/>
          <p:cNvPicPr>
            <a:picLocks noChangeAspect="1"/>
          </p:cNvPicPr>
          <p:nvPr/>
        </p:nvPicPr>
        <p:blipFill>
          <a:blip r:embed="rId2"/>
          <a:stretch>
            <a:fillRect/>
          </a:stretch>
        </p:blipFill>
        <p:spPr>
          <a:xfrm>
            <a:off x="136150" y="3881355"/>
            <a:ext cx="12732500" cy="2955427"/>
          </a:xfrm>
          <a:prstGeom prst="rect">
            <a:avLst/>
          </a:prstGeom>
          <a:solidFill>
            <a:schemeClr val="bg1"/>
          </a:solidFill>
          <a:ln w="12700">
            <a:miter lim="400000"/>
          </a:ln>
        </p:spPr>
      </p:pic>
      <p:sp>
        <p:nvSpPr>
          <p:cNvPr id="2" name="TextBox 1">
            <a:extLst>
              <a:ext uri="{FF2B5EF4-FFF2-40B4-BE49-F238E27FC236}">
                <a16:creationId xmlns:a16="http://schemas.microsoft.com/office/drawing/2014/main" id="{D21CFD11-60FD-BEB3-EAA8-3F66F0233DE9}"/>
              </a:ext>
            </a:extLst>
          </p:cNvPr>
          <p:cNvSpPr txBox="1"/>
          <p:nvPr/>
        </p:nvSpPr>
        <p:spPr>
          <a:xfrm>
            <a:off x="6723179" y="7167106"/>
            <a:ext cx="5122457" cy="12105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kumimoji="0" lang="en-US" sz="3600" b="1" i="0" u="none" strike="noStrike" cap="none" spc="0" normalizeH="0" baseline="0" dirty="0">
                <a:ln>
                  <a:noFill/>
                </a:ln>
                <a:solidFill>
                  <a:schemeClr val="bg1"/>
                </a:solidFill>
                <a:effectLst/>
                <a:uFillTx/>
                <a:latin typeface="Helvetica Neue"/>
                <a:ea typeface="Helvetica Neue"/>
                <a:cs typeface="Helvetica Neue"/>
                <a:sym typeface="Helvetica Neue"/>
              </a:rPr>
              <a:t>Elastic on black, </a:t>
            </a:r>
          </a:p>
          <a:p>
            <a:pPr marL="0" marR="0" indent="0" algn="ctr" defTabSz="584200" rtl="0" fontAlgn="auto" latinLnBrk="0" hangingPunct="0">
              <a:lnSpc>
                <a:spcPct val="100000"/>
              </a:lnSpc>
              <a:spcBef>
                <a:spcPts val="0"/>
              </a:spcBef>
              <a:spcAft>
                <a:spcPts val="0"/>
              </a:spcAft>
              <a:buClrTx/>
              <a:buSzTx/>
              <a:buFontTx/>
              <a:buNone/>
              <a:tabLst/>
            </a:pPr>
            <a:r>
              <a:rPr kumimoji="0" lang="en-US" sz="3600" b="1" i="0" u="none" strike="noStrike" cap="none" spc="0" normalizeH="0" baseline="0" dirty="0">
                <a:ln>
                  <a:noFill/>
                </a:ln>
                <a:solidFill>
                  <a:schemeClr val="bg1"/>
                </a:solidFill>
                <a:effectLst/>
                <a:uFillTx/>
                <a:latin typeface="Helvetica Neue"/>
                <a:ea typeface="Helvetica Neue"/>
                <a:cs typeface="Helvetica Neue"/>
                <a:sym typeface="Helvetica Neue"/>
              </a:rPr>
              <a:t>Inelastic in red</a:t>
            </a:r>
          </a:p>
        </p:txBody>
      </p:sp>
    </p:spTree>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6" name="Rounded Rectangle"/>
          <p:cNvSpPr/>
          <p:nvPr/>
        </p:nvSpPr>
        <p:spPr>
          <a:xfrm>
            <a:off x="601472" y="4177791"/>
            <a:ext cx="11671808" cy="4502913"/>
          </a:xfrm>
          <a:prstGeom prst="roundRect">
            <a:avLst>
              <a:gd name="adj" fmla="val 5415"/>
            </a:avLst>
          </a:prstGeom>
          <a:solidFill>
            <a:srgbClr val="A9A9A9"/>
          </a:solidFill>
          <a:ln w="25400">
            <a:solidFill>
              <a:srgbClr val="FFFFFF"/>
            </a:solidFill>
            <a:miter lim="400000"/>
          </a:ln>
        </p:spPr>
        <p:txBody>
          <a:bodyPr lIns="48767" tIns="48767" rIns="48767" bIns="48767" anchor="ctr"/>
          <a:lstStyle/>
          <a:p>
            <a:pPr defTabSz="341375">
              <a:defRPr sz="2800" b="0">
                <a:solidFill>
                  <a:srgbClr val="FFFFFF"/>
                </a:solidFill>
                <a:effectLst>
                  <a:outerShdw blurRad="63500" dist="25400" dir="2700000" rotWithShape="0">
                    <a:srgbClr val="000000">
                      <a:alpha val="70000"/>
                    </a:srgbClr>
                  </a:outerShdw>
                </a:effectLst>
                <a:latin typeface="Chalkboard"/>
                <a:ea typeface="Chalkboard"/>
                <a:cs typeface="Chalkboard"/>
                <a:sym typeface="Chalkboard"/>
              </a:defRPr>
            </a:pPr>
            <a:endParaRPr/>
          </a:p>
        </p:txBody>
      </p:sp>
      <p:pic>
        <p:nvPicPr>
          <p:cNvPr id="327" name="IMG_0452.jpg" descr="IMG_0452.jpg"/>
          <p:cNvPicPr>
            <a:picLocks noChangeAspect="1"/>
          </p:cNvPicPr>
          <p:nvPr/>
        </p:nvPicPr>
        <p:blipFill>
          <a:blip r:embed="rId3"/>
          <a:stretch>
            <a:fillRect/>
          </a:stretch>
        </p:blipFill>
        <p:spPr>
          <a:xfrm>
            <a:off x="2974848" y="308864"/>
            <a:ext cx="2584704" cy="3446272"/>
          </a:xfrm>
          <a:prstGeom prst="rect">
            <a:avLst/>
          </a:prstGeom>
          <a:ln w="12700">
            <a:miter lim="400000"/>
          </a:ln>
        </p:spPr>
      </p:pic>
      <p:sp>
        <p:nvSpPr>
          <p:cNvPr id="328" name="flipper (π or π/2)"/>
          <p:cNvSpPr/>
          <p:nvPr/>
        </p:nvSpPr>
        <p:spPr>
          <a:xfrm>
            <a:off x="3553641" y="8605266"/>
            <a:ext cx="5870590" cy="10287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8767" tIns="48767" rIns="48767" bIns="48767" anchor="ctr">
            <a:spAutoFit/>
          </a:bodyPr>
          <a:lstStyle>
            <a:lvl1pPr defTabSz="341375">
              <a:defRPr sz="5600" b="0">
                <a:solidFill>
                  <a:srgbClr val="FFFB00"/>
                </a:solidFill>
                <a:latin typeface="Chalkboard"/>
                <a:ea typeface="Chalkboard"/>
                <a:cs typeface="Chalkboard"/>
                <a:sym typeface="Chalkboard"/>
              </a:defRPr>
            </a:lvl1pPr>
          </a:lstStyle>
          <a:p>
            <a:r>
              <a:rPr dirty="0"/>
              <a:t>flipper (π or π/2)</a:t>
            </a:r>
          </a:p>
        </p:txBody>
      </p:sp>
      <p:pic>
        <p:nvPicPr>
          <p:cNvPr id="329" name="IMG_0455.jpg" descr="IMG_0455.jpg"/>
          <p:cNvPicPr>
            <a:picLocks noChangeAspect="1"/>
          </p:cNvPicPr>
          <p:nvPr/>
        </p:nvPicPr>
        <p:blipFill>
          <a:blip r:embed="rId4"/>
          <a:stretch>
            <a:fillRect/>
          </a:stretch>
        </p:blipFill>
        <p:spPr>
          <a:xfrm>
            <a:off x="7664420" y="309242"/>
            <a:ext cx="2584705" cy="3446273"/>
          </a:xfrm>
          <a:prstGeom prst="rect">
            <a:avLst/>
          </a:prstGeom>
          <a:ln w="12700">
            <a:miter lim="400000"/>
          </a:ln>
        </p:spPr>
      </p:pic>
      <p:pic>
        <p:nvPicPr>
          <p:cNvPr id="330" name="droppedImage.pdf" descr="droppedImage.pdf"/>
          <p:cNvPicPr>
            <a:picLocks noChangeAspect="1"/>
          </p:cNvPicPr>
          <p:nvPr/>
        </p:nvPicPr>
        <p:blipFill>
          <a:blip r:embed="rId5"/>
          <a:stretch>
            <a:fillRect/>
          </a:stretch>
        </p:blipFill>
        <p:spPr>
          <a:xfrm>
            <a:off x="764032" y="4307840"/>
            <a:ext cx="11476737" cy="4356608"/>
          </a:xfrm>
          <a:prstGeom prst="rect">
            <a:avLst/>
          </a:prstGeom>
          <a:ln w="12700">
            <a:miter lim="400000"/>
          </a:ln>
        </p:spPr>
      </p:pic>
      <p:cxnSp>
        <p:nvCxnSpPr>
          <p:cNvPr id="3" name="Straight Arrow Connector 2">
            <a:extLst>
              <a:ext uri="{FF2B5EF4-FFF2-40B4-BE49-F238E27FC236}">
                <a16:creationId xmlns:a16="http://schemas.microsoft.com/office/drawing/2014/main" id="{53907551-BD72-5541-A79D-47D8D70DDBE7}"/>
              </a:ext>
            </a:extLst>
          </p:cNvPr>
          <p:cNvCxnSpPr>
            <a:cxnSpLocks/>
          </p:cNvCxnSpPr>
          <p:nvPr/>
        </p:nvCxnSpPr>
        <p:spPr>
          <a:xfrm flipH="1">
            <a:off x="1514007" y="8019136"/>
            <a:ext cx="599607" cy="586130"/>
          </a:xfrm>
          <a:prstGeom prst="straightConnector1">
            <a:avLst/>
          </a:prstGeom>
          <a:noFill/>
          <a:ln w="50800" cap="flat">
            <a:solidFill>
              <a:srgbClr val="000000"/>
            </a:solidFill>
            <a:prstDash val="solid"/>
            <a:miter lim="400000"/>
            <a:tailEnd type="triangle"/>
          </a:ln>
          <a:effectLst/>
          <a:sp3d/>
        </p:spPr>
        <p:style>
          <a:lnRef idx="0">
            <a:scrgbClr r="0" g="0" b="0"/>
          </a:lnRef>
          <a:fillRef idx="0">
            <a:scrgbClr r="0" g="0" b="0"/>
          </a:fillRef>
          <a:effectRef idx="0">
            <a:scrgbClr r="0" g="0" b="0"/>
          </a:effectRef>
          <a:fontRef idx="none"/>
        </p:style>
      </p:cxn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D806574C-6211-FE48-86A6-733F6159D11F}"/>
                  </a:ext>
                </a:extLst>
              </p:cNvPr>
              <p:cNvSpPr txBox="1"/>
              <p:nvPr/>
            </p:nvSpPr>
            <p:spPr>
              <a:xfrm>
                <a:off x="701540" y="5140619"/>
                <a:ext cx="1948721" cy="82073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kumimoji="0" lang="en-US" sz="3000" b="1" i="0" u="none" strike="noStrike" cap="none" spc="0" normalizeH="0" dirty="0">
                    <a:ln>
                      <a:noFill/>
                    </a:ln>
                    <a:solidFill>
                      <a:srgbClr val="000000"/>
                    </a:solidFill>
                    <a:effectLst/>
                    <a:uFillTx/>
                    <a:sym typeface="Helvetica Neue"/>
                  </a:rPr>
                  <a:t>=</a:t>
                </a:r>
                <a:r>
                  <a:rPr kumimoji="0" lang="en-US" sz="1000" b="1" i="0" u="none" strike="noStrike" cap="none" spc="0" normalizeH="0" dirty="0">
                    <a:ln>
                      <a:noFill/>
                    </a:ln>
                    <a:solidFill>
                      <a:srgbClr val="000000"/>
                    </a:solidFill>
                    <a:effectLst/>
                    <a:uFillTx/>
                    <a:sym typeface="Helvetica Neue"/>
                  </a:rPr>
                  <a:t> </a:t>
                </a:r>
                <a14:m>
                  <m:oMath xmlns:m="http://schemas.openxmlformats.org/officeDocument/2006/math">
                    <m:r>
                      <a:rPr kumimoji="0" lang="en-US" sz="3000" b="1" i="1" u="none" strike="noStrike" cap="none" spc="0" normalizeH="0" smtClean="0">
                        <a:ln>
                          <a:noFill/>
                        </a:ln>
                        <a:solidFill>
                          <a:srgbClr val="000000"/>
                        </a:solidFill>
                        <a:effectLst/>
                        <a:uFillTx/>
                        <a:latin typeface="Cambria Math" panose="02040503050406030204" pitchFamily="18" charset="0"/>
                        <a:ea typeface="Cambria Math" panose="02040503050406030204" pitchFamily="18" charset="0"/>
                        <a:sym typeface="Helvetica Neue"/>
                      </a:rPr>
                      <m:t>𝜸</m:t>
                    </m:r>
                    <m:r>
                      <a:rPr kumimoji="0" lang="en-US" sz="3000" b="1" i="1" u="none" strike="noStrike" cap="none" spc="0" normalizeH="0" smtClean="0">
                        <a:ln>
                          <a:noFill/>
                        </a:ln>
                        <a:solidFill>
                          <a:srgbClr val="000000"/>
                        </a:solidFill>
                        <a:effectLst/>
                        <a:uFillTx/>
                        <a:latin typeface="Cambria Math" panose="02040503050406030204" pitchFamily="18" charset="0"/>
                        <a:ea typeface="Cambria Math" panose="02040503050406030204" pitchFamily="18" charset="0"/>
                        <a:sym typeface="Helvetica Neue"/>
                      </a:rPr>
                      <m:t>𝑩</m:t>
                    </m:r>
                  </m:oMath>
                </a14:m>
                <a:endParaRPr kumimoji="0" lang="en-US" sz="3000" b="1" i="0" u="none" strike="noStrike" cap="none" spc="0" normalizeH="0" dirty="0">
                  <a:ln>
                    <a:noFill/>
                  </a:ln>
                  <a:solidFill>
                    <a:srgbClr val="000000"/>
                  </a:solidFill>
                  <a:effectLst/>
                  <a:uFillTx/>
                  <a:ea typeface="Cambria Math" panose="02040503050406030204" pitchFamily="18" charset="0"/>
                  <a:sym typeface="Helvetica Neue"/>
                </a:endParaRPr>
              </a:p>
              <a:p>
                <a:pPr marL="0" marR="0" indent="0" algn="ctr" defTabSz="584200" rtl="0" fontAlgn="auto" latinLnBrk="0" hangingPunct="0">
                  <a:lnSpc>
                    <a:spcPct val="100000"/>
                  </a:lnSpc>
                  <a:spcBef>
                    <a:spcPts val="0"/>
                  </a:spcBef>
                  <a:spcAft>
                    <a:spcPts val="0"/>
                  </a:spcAft>
                  <a:buClrTx/>
                  <a:buSzTx/>
                  <a:buFontTx/>
                  <a:buNone/>
                  <a:tabLst/>
                </a:pPr>
                <a:endParaRPr kumimoji="0" lang="en-US" sz="3200" b="1" i="0" u="none" strike="noStrike" cap="none" spc="0" normalizeH="0" baseline="-25000" dirty="0">
                  <a:ln>
                    <a:noFill/>
                  </a:ln>
                  <a:solidFill>
                    <a:srgbClr val="000000"/>
                  </a:solidFill>
                  <a:effectLst/>
                  <a:uFillTx/>
                  <a:sym typeface="Helvetica Neue"/>
                </a:endParaRPr>
              </a:p>
            </p:txBody>
          </p:sp>
        </mc:Choice>
        <mc:Fallback xmlns="">
          <p:sp>
            <p:nvSpPr>
              <p:cNvPr id="5" name="TextBox 4">
                <a:extLst>
                  <a:ext uri="{FF2B5EF4-FFF2-40B4-BE49-F238E27FC236}">
                    <a16:creationId xmlns:a16="http://schemas.microsoft.com/office/drawing/2014/main" id="{D806574C-6211-FE48-86A6-733F6159D11F}"/>
                  </a:ext>
                </a:extLst>
              </p:cNvPr>
              <p:cNvSpPr txBox="1">
                <a:spLocks noRot="1" noChangeAspect="1" noMove="1" noResize="1" noEditPoints="1" noAdjustHandles="1" noChangeArrowheads="1" noChangeShapeType="1" noTextEdit="1"/>
              </p:cNvSpPr>
              <p:nvPr/>
            </p:nvSpPr>
            <p:spPr>
              <a:xfrm>
                <a:off x="701540" y="5140619"/>
                <a:ext cx="1948721" cy="820738"/>
              </a:xfrm>
              <a:prstGeom prst="rect">
                <a:avLst/>
              </a:prstGeom>
              <a:blipFill>
                <a:blip r:embed="rId6"/>
                <a:stretch>
                  <a:fillRect t="-12121"/>
                </a:stretch>
              </a:blipFill>
              <a:ln w="12700" cap="flat">
                <a:noFill/>
                <a:miter lim="400000"/>
              </a:ln>
              <a:effectLst/>
            </p:spPr>
            <p:txBody>
              <a:bodyPr/>
              <a:lstStyle/>
              <a:p>
                <a:r>
                  <a:rPr lang="en-US">
                    <a:noFill/>
                  </a:rPr>
                  <a:t> </a:t>
                </a:r>
              </a:p>
            </p:txBody>
          </p:sp>
        </mc:Fallback>
      </mc:AlternateContent>
    </p:spTree>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53566A7-750F-0840-AC27-0EEFF6154AA0}"/>
              </a:ext>
            </a:extLst>
          </p:cNvPr>
          <p:cNvPicPr>
            <a:picLocks noChangeAspect="1"/>
          </p:cNvPicPr>
          <p:nvPr/>
        </p:nvPicPr>
        <p:blipFill rotWithShape="1">
          <a:blip r:embed="rId3"/>
          <a:srcRect b="42118"/>
          <a:stretch/>
        </p:blipFill>
        <p:spPr>
          <a:xfrm>
            <a:off x="2530105" y="1578177"/>
            <a:ext cx="7944589" cy="6597245"/>
          </a:xfrm>
          <a:prstGeom prst="rect">
            <a:avLst/>
          </a:prstGeom>
        </p:spPr>
      </p:pic>
      <p:sp>
        <p:nvSpPr>
          <p:cNvPr id="11" name="flipper (π or π/2)">
            <a:extLst>
              <a:ext uri="{FF2B5EF4-FFF2-40B4-BE49-F238E27FC236}">
                <a16:creationId xmlns:a16="http://schemas.microsoft.com/office/drawing/2014/main" id="{02DDAFB6-78A4-7A4D-91C4-45567F8F2313}"/>
              </a:ext>
            </a:extLst>
          </p:cNvPr>
          <p:cNvSpPr/>
          <p:nvPr/>
        </p:nvSpPr>
        <p:spPr>
          <a:xfrm>
            <a:off x="322470" y="8335579"/>
            <a:ext cx="12359856" cy="77559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8767" tIns="48767" rIns="48767" bIns="48767" anchor="ctr">
            <a:spAutoFit/>
          </a:bodyPr>
          <a:lstStyle>
            <a:lvl1pPr defTabSz="341375">
              <a:defRPr sz="5600" b="0">
                <a:solidFill>
                  <a:srgbClr val="FFFB00"/>
                </a:solidFill>
                <a:latin typeface="Chalkboard"/>
                <a:ea typeface="Chalkboard"/>
                <a:cs typeface="Chalkboard"/>
                <a:sym typeface="Chalkboard"/>
              </a:defRPr>
            </a:lvl1pPr>
          </a:lstStyle>
          <a:p>
            <a:r>
              <a:rPr lang="en-US" sz="4400" dirty="0"/>
              <a:t>Standard Detector, BUT you can imagine bigger</a:t>
            </a:r>
            <a:endParaRPr sz="4400" dirty="0"/>
          </a:p>
        </p:txBody>
      </p:sp>
    </p:spTree>
    <p:extLst>
      <p:ext uri="{BB962C8B-B14F-4D97-AF65-F5344CB8AC3E}">
        <p14:creationId xmlns:p14="http://schemas.microsoft.com/office/powerpoint/2010/main" val="2103295559"/>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0" name="Straight Arrow Connector 89">
            <a:extLst>
              <a:ext uri="{FF2B5EF4-FFF2-40B4-BE49-F238E27FC236}">
                <a16:creationId xmlns:a16="http://schemas.microsoft.com/office/drawing/2014/main" id="{228C566F-C450-A548-B868-6E263D92874C}"/>
              </a:ext>
            </a:extLst>
          </p:cNvPr>
          <p:cNvCxnSpPr>
            <a:cxnSpLocks/>
          </p:cNvCxnSpPr>
          <p:nvPr/>
        </p:nvCxnSpPr>
        <p:spPr>
          <a:xfrm>
            <a:off x="8859688" y="6229588"/>
            <a:ext cx="0" cy="1128026"/>
          </a:xfrm>
          <a:prstGeom prst="straightConnector1">
            <a:avLst/>
          </a:prstGeom>
          <a:ln w="50800">
            <a:headEnd type="oval"/>
            <a:tailEnd type="none"/>
          </a:ln>
        </p:spPr>
        <p:style>
          <a:lnRef idx="3">
            <a:schemeClr val="accent6"/>
          </a:lnRef>
          <a:fillRef idx="0">
            <a:schemeClr val="accent6"/>
          </a:fillRef>
          <a:effectRef idx="2">
            <a:schemeClr val="accent6"/>
          </a:effectRef>
          <a:fontRef idx="minor">
            <a:schemeClr val="tx1"/>
          </a:fontRef>
        </p:style>
      </p:cxnSp>
      <p:pic>
        <p:nvPicPr>
          <p:cNvPr id="97" name="Picture 96">
            <a:extLst>
              <a:ext uri="{FF2B5EF4-FFF2-40B4-BE49-F238E27FC236}">
                <a16:creationId xmlns:a16="http://schemas.microsoft.com/office/drawing/2014/main" id="{8CDC047C-9F79-2E45-A60A-71AF25521A0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298125" y="7176137"/>
            <a:ext cx="1071031" cy="876298"/>
          </a:xfrm>
          <a:prstGeom prst="rect">
            <a:avLst/>
          </a:prstGeom>
        </p:spPr>
      </p:pic>
      <p:pic>
        <p:nvPicPr>
          <p:cNvPr id="36" name="Picture 35">
            <a:extLst>
              <a:ext uri="{FF2B5EF4-FFF2-40B4-BE49-F238E27FC236}">
                <a16:creationId xmlns:a16="http://schemas.microsoft.com/office/drawing/2014/main" id="{02DB82DC-0AD5-2B15-299C-1F3FCB9C383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596549" y="4458889"/>
            <a:ext cx="781183" cy="781183"/>
          </a:xfrm>
          <a:prstGeom prst="rect">
            <a:avLst/>
          </a:prstGeom>
        </p:spPr>
      </p:pic>
      <p:pic>
        <p:nvPicPr>
          <p:cNvPr id="20" name="Picture 19">
            <a:extLst>
              <a:ext uri="{FF2B5EF4-FFF2-40B4-BE49-F238E27FC236}">
                <a16:creationId xmlns:a16="http://schemas.microsoft.com/office/drawing/2014/main" id="{DF16499D-3D78-9F40-9695-B115DF12975C}"/>
              </a:ext>
            </a:extLst>
          </p:cNvPr>
          <p:cNvPicPr>
            <a:picLocks noChangeAspect="1"/>
          </p:cNvPicPr>
          <p:nvPr/>
        </p:nvPicPr>
        <p:blipFill rotWithShape="1">
          <a:blip r:embed="rId5" cstate="hqprint">
            <a:extLst>
              <a:ext uri="{28A0092B-C50C-407E-A947-70E740481C1C}">
                <a14:useLocalDpi xmlns:a14="http://schemas.microsoft.com/office/drawing/2010/main"/>
              </a:ext>
            </a:extLst>
          </a:blip>
          <a:srcRect/>
          <a:stretch/>
        </p:blipFill>
        <p:spPr>
          <a:xfrm>
            <a:off x="6280625" y="2175120"/>
            <a:ext cx="2420925" cy="718366"/>
          </a:xfrm>
          <a:custGeom>
            <a:avLst/>
            <a:gdLst>
              <a:gd name="csX0" fmla="*/ 0 w 2420925"/>
              <a:gd name="csY0" fmla="*/ 0 h 718366"/>
              <a:gd name="csX1" fmla="*/ 532604 w 2420925"/>
              <a:gd name="csY1" fmla="*/ 0 h 718366"/>
              <a:gd name="csX2" fmla="*/ 944161 w 2420925"/>
              <a:gd name="csY2" fmla="*/ 0 h 718366"/>
              <a:gd name="csX3" fmla="*/ 1452555 w 2420925"/>
              <a:gd name="csY3" fmla="*/ 0 h 718366"/>
              <a:gd name="csX4" fmla="*/ 1985159 w 2420925"/>
              <a:gd name="csY4" fmla="*/ 0 h 718366"/>
              <a:gd name="csX5" fmla="*/ 2420925 w 2420925"/>
              <a:gd name="csY5" fmla="*/ 0 h 718366"/>
              <a:gd name="csX6" fmla="*/ 2420925 w 2420925"/>
              <a:gd name="csY6" fmla="*/ 373550 h 718366"/>
              <a:gd name="csX7" fmla="*/ 2420925 w 2420925"/>
              <a:gd name="csY7" fmla="*/ 718366 h 718366"/>
              <a:gd name="csX8" fmla="*/ 1936740 w 2420925"/>
              <a:gd name="csY8" fmla="*/ 718366 h 718366"/>
              <a:gd name="csX9" fmla="*/ 1428346 w 2420925"/>
              <a:gd name="csY9" fmla="*/ 718366 h 718366"/>
              <a:gd name="csX10" fmla="*/ 895742 w 2420925"/>
              <a:gd name="csY10" fmla="*/ 718366 h 718366"/>
              <a:gd name="csX11" fmla="*/ 484185 w 2420925"/>
              <a:gd name="csY11" fmla="*/ 718366 h 718366"/>
              <a:gd name="csX12" fmla="*/ 0 w 2420925"/>
              <a:gd name="csY12" fmla="*/ 718366 h 718366"/>
              <a:gd name="csX13" fmla="*/ 0 w 2420925"/>
              <a:gd name="csY13" fmla="*/ 380734 h 718366"/>
              <a:gd name="csX14" fmla="*/ 0 w 2420925"/>
              <a:gd name="csY14" fmla="*/ 0 h 71836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2420925" h="718366" fill="none" extrusionOk="0">
                <a:moveTo>
                  <a:pt x="0" y="0"/>
                </a:moveTo>
                <a:cubicBezTo>
                  <a:pt x="163175" y="-54594"/>
                  <a:pt x="326643" y="7067"/>
                  <a:pt x="532604" y="0"/>
                </a:cubicBezTo>
                <a:cubicBezTo>
                  <a:pt x="738565" y="-7067"/>
                  <a:pt x="815971" y="13491"/>
                  <a:pt x="944161" y="0"/>
                </a:cubicBezTo>
                <a:cubicBezTo>
                  <a:pt x="1072351" y="-13491"/>
                  <a:pt x="1273299" y="40439"/>
                  <a:pt x="1452555" y="0"/>
                </a:cubicBezTo>
                <a:cubicBezTo>
                  <a:pt x="1631811" y="-40439"/>
                  <a:pt x="1825250" y="12706"/>
                  <a:pt x="1985159" y="0"/>
                </a:cubicBezTo>
                <a:cubicBezTo>
                  <a:pt x="2145068" y="-12706"/>
                  <a:pt x="2266711" y="10838"/>
                  <a:pt x="2420925" y="0"/>
                </a:cubicBezTo>
                <a:cubicBezTo>
                  <a:pt x="2449813" y="87326"/>
                  <a:pt x="2384058" y="249863"/>
                  <a:pt x="2420925" y="373550"/>
                </a:cubicBezTo>
                <a:cubicBezTo>
                  <a:pt x="2457792" y="497237"/>
                  <a:pt x="2381178" y="574608"/>
                  <a:pt x="2420925" y="718366"/>
                </a:cubicBezTo>
                <a:cubicBezTo>
                  <a:pt x="2262955" y="719681"/>
                  <a:pt x="2041954" y="694737"/>
                  <a:pt x="1936740" y="718366"/>
                </a:cubicBezTo>
                <a:cubicBezTo>
                  <a:pt x="1831527" y="741995"/>
                  <a:pt x="1622988" y="686609"/>
                  <a:pt x="1428346" y="718366"/>
                </a:cubicBezTo>
                <a:cubicBezTo>
                  <a:pt x="1233704" y="750123"/>
                  <a:pt x="1045528" y="718225"/>
                  <a:pt x="895742" y="718366"/>
                </a:cubicBezTo>
                <a:cubicBezTo>
                  <a:pt x="745956" y="718507"/>
                  <a:pt x="632026" y="673347"/>
                  <a:pt x="484185" y="718366"/>
                </a:cubicBezTo>
                <a:cubicBezTo>
                  <a:pt x="336344" y="763385"/>
                  <a:pt x="225438" y="663417"/>
                  <a:pt x="0" y="718366"/>
                </a:cubicBezTo>
                <a:cubicBezTo>
                  <a:pt x="-27369" y="607007"/>
                  <a:pt x="11416" y="497654"/>
                  <a:pt x="0" y="380734"/>
                </a:cubicBezTo>
                <a:cubicBezTo>
                  <a:pt x="-11416" y="263814"/>
                  <a:pt x="25064" y="90892"/>
                  <a:pt x="0" y="0"/>
                </a:cubicBezTo>
                <a:close/>
              </a:path>
              <a:path w="2420925" h="718366" stroke="0" extrusionOk="0">
                <a:moveTo>
                  <a:pt x="0" y="0"/>
                </a:moveTo>
                <a:cubicBezTo>
                  <a:pt x="100756" y="-44871"/>
                  <a:pt x="309343" y="51670"/>
                  <a:pt x="484185" y="0"/>
                </a:cubicBezTo>
                <a:cubicBezTo>
                  <a:pt x="659027" y="-51670"/>
                  <a:pt x="877260" y="56543"/>
                  <a:pt x="1016789" y="0"/>
                </a:cubicBezTo>
                <a:cubicBezTo>
                  <a:pt x="1156318" y="-56543"/>
                  <a:pt x="1385676" y="28464"/>
                  <a:pt x="1525183" y="0"/>
                </a:cubicBezTo>
                <a:cubicBezTo>
                  <a:pt x="1664690" y="-28464"/>
                  <a:pt x="2165421" y="28026"/>
                  <a:pt x="2420925" y="0"/>
                </a:cubicBezTo>
                <a:cubicBezTo>
                  <a:pt x="2456020" y="139685"/>
                  <a:pt x="2385456" y="209634"/>
                  <a:pt x="2420925" y="344816"/>
                </a:cubicBezTo>
                <a:cubicBezTo>
                  <a:pt x="2456394" y="479998"/>
                  <a:pt x="2401310" y="545479"/>
                  <a:pt x="2420925" y="718366"/>
                </a:cubicBezTo>
                <a:cubicBezTo>
                  <a:pt x="2311706" y="772692"/>
                  <a:pt x="2173020" y="682995"/>
                  <a:pt x="1960949" y="718366"/>
                </a:cubicBezTo>
                <a:cubicBezTo>
                  <a:pt x="1748878" y="753737"/>
                  <a:pt x="1733479" y="673984"/>
                  <a:pt x="1525183" y="718366"/>
                </a:cubicBezTo>
                <a:cubicBezTo>
                  <a:pt x="1316887" y="762748"/>
                  <a:pt x="1176744" y="700395"/>
                  <a:pt x="1065207" y="718366"/>
                </a:cubicBezTo>
                <a:cubicBezTo>
                  <a:pt x="953670" y="736337"/>
                  <a:pt x="850566" y="675884"/>
                  <a:pt x="653650" y="718366"/>
                </a:cubicBezTo>
                <a:cubicBezTo>
                  <a:pt x="456734" y="760848"/>
                  <a:pt x="326413" y="650642"/>
                  <a:pt x="0" y="718366"/>
                </a:cubicBezTo>
                <a:cubicBezTo>
                  <a:pt x="-10730" y="557538"/>
                  <a:pt x="4200" y="479859"/>
                  <a:pt x="0" y="359183"/>
                </a:cubicBezTo>
                <a:cubicBezTo>
                  <a:pt x="-4200" y="238507"/>
                  <a:pt x="20706" y="116250"/>
                  <a:pt x="0" y="0"/>
                </a:cubicBezTo>
                <a:close/>
              </a:path>
            </a:pathLst>
          </a:custGeom>
          <a:ln w="28575">
            <a:solidFill>
              <a:schemeClr val="accent2"/>
            </a:solidFill>
            <a:extLst>
              <a:ext uri="{C807C97D-BFC1-408E-A445-0C87EB9F89A2}">
                <ask:lineSketchStyleProps xmlns:ask="http://schemas.microsoft.com/office/drawing/2018/sketchyshapes" sd="998220783">
                  <a:prstGeom prst="rect">
                    <a:avLst/>
                  </a:prstGeom>
                  <ask:type>
                    <ask:lineSketchScribble/>
                  </ask:type>
                </ask:lineSketchStyleProps>
              </a:ext>
            </a:extLst>
          </a:ln>
        </p:spPr>
        <p:style>
          <a:lnRef idx="2">
            <a:schemeClr val="dk1"/>
          </a:lnRef>
          <a:fillRef idx="1">
            <a:schemeClr val="lt1"/>
          </a:fillRef>
          <a:effectRef idx="0">
            <a:schemeClr val="dk1"/>
          </a:effectRef>
          <a:fontRef idx="minor">
            <a:schemeClr val="dk1"/>
          </a:fontRef>
        </p:style>
      </p:pic>
      <p:pic>
        <p:nvPicPr>
          <p:cNvPr id="19" name="Picture 18">
            <a:extLst>
              <a:ext uri="{FF2B5EF4-FFF2-40B4-BE49-F238E27FC236}">
                <a16:creationId xmlns:a16="http://schemas.microsoft.com/office/drawing/2014/main" id="{2EA76E66-F74E-CB49-BDC1-F90AB140ADA7}"/>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354487" y="4275786"/>
            <a:ext cx="1614986" cy="968991"/>
          </a:xfrm>
          <a:custGeom>
            <a:avLst/>
            <a:gdLst>
              <a:gd name="csX0" fmla="*/ 0 w 1614986"/>
              <a:gd name="csY0" fmla="*/ 0 h 968991"/>
              <a:gd name="csX1" fmla="*/ 522179 w 1614986"/>
              <a:gd name="csY1" fmla="*/ 0 h 968991"/>
              <a:gd name="csX2" fmla="*/ 1028208 w 1614986"/>
              <a:gd name="csY2" fmla="*/ 0 h 968991"/>
              <a:gd name="csX3" fmla="*/ 1614986 w 1614986"/>
              <a:gd name="csY3" fmla="*/ 0 h 968991"/>
              <a:gd name="csX4" fmla="*/ 1614986 w 1614986"/>
              <a:gd name="csY4" fmla="*/ 474806 h 968991"/>
              <a:gd name="csX5" fmla="*/ 1614986 w 1614986"/>
              <a:gd name="csY5" fmla="*/ 968991 h 968991"/>
              <a:gd name="csX6" fmla="*/ 1076657 w 1614986"/>
              <a:gd name="csY6" fmla="*/ 968991 h 968991"/>
              <a:gd name="csX7" fmla="*/ 586778 w 1614986"/>
              <a:gd name="csY7" fmla="*/ 968991 h 968991"/>
              <a:gd name="csX8" fmla="*/ 0 w 1614986"/>
              <a:gd name="csY8" fmla="*/ 968991 h 968991"/>
              <a:gd name="csX9" fmla="*/ 0 w 1614986"/>
              <a:gd name="csY9" fmla="*/ 465116 h 968991"/>
              <a:gd name="csX10" fmla="*/ 0 w 1614986"/>
              <a:gd name="csY10" fmla="*/ 0 h 96899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1614986" h="968991" fill="none" extrusionOk="0">
                <a:moveTo>
                  <a:pt x="0" y="0"/>
                </a:moveTo>
                <a:cubicBezTo>
                  <a:pt x="117610" y="-52399"/>
                  <a:pt x="323198" y="11621"/>
                  <a:pt x="522179" y="0"/>
                </a:cubicBezTo>
                <a:cubicBezTo>
                  <a:pt x="721160" y="-11621"/>
                  <a:pt x="783330" y="6991"/>
                  <a:pt x="1028208" y="0"/>
                </a:cubicBezTo>
                <a:cubicBezTo>
                  <a:pt x="1273086" y="-6991"/>
                  <a:pt x="1475788" y="96"/>
                  <a:pt x="1614986" y="0"/>
                </a:cubicBezTo>
                <a:cubicBezTo>
                  <a:pt x="1640985" y="106159"/>
                  <a:pt x="1560735" y="301165"/>
                  <a:pt x="1614986" y="474806"/>
                </a:cubicBezTo>
                <a:cubicBezTo>
                  <a:pt x="1669237" y="648447"/>
                  <a:pt x="1574886" y="745736"/>
                  <a:pt x="1614986" y="968991"/>
                </a:cubicBezTo>
                <a:cubicBezTo>
                  <a:pt x="1423590" y="1000303"/>
                  <a:pt x="1189869" y="968220"/>
                  <a:pt x="1076657" y="968991"/>
                </a:cubicBezTo>
                <a:cubicBezTo>
                  <a:pt x="963445" y="969762"/>
                  <a:pt x="698685" y="912346"/>
                  <a:pt x="586778" y="968991"/>
                </a:cubicBezTo>
                <a:cubicBezTo>
                  <a:pt x="474871" y="1025636"/>
                  <a:pt x="262240" y="938122"/>
                  <a:pt x="0" y="968991"/>
                </a:cubicBezTo>
                <a:cubicBezTo>
                  <a:pt x="-47563" y="750772"/>
                  <a:pt x="20499" y="607679"/>
                  <a:pt x="0" y="465116"/>
                </a:cubicBezTo>
                <a:cubicBezTo>
                  <a:pt x="-20499" y="322554"/>
                  <a:pt x="33816" y="227075"/>
                  <a:pt x="0" y="0"/>
                </a:cubicBezTo>
                <a:close/>
              </a:path>
              <a:path w="1614986" h="968991" stroke="0" extrusionOk="0">
                <a:moveTo>
                  <a:pt x="0" y="0"/>
                </a:moveTo>
                <a:cubicBezTo>
                  <a:pt x="249238" y="-22837"/>
                  <a:pt x="299145" y="26309"/>
                  <a:pt x="506029" y="0"/>
                </a:cubicBezTo>
                <a:cubicBezTo>
                  <a:pt x="712913" y="-26309"/>
                  <a:pt x="825786" y="15830"/>
                  <a:pt x="1060507" y="0"/>
                </a:cubicBezTo>
                <a:cubicBezTo>
                  <a:pt x="1295228" y="-15830"/>
                  <a:pt x="1343413" y="45680"/>
                  <a:pt x="1614986" y="0"/>
                </a:cubicBezTo>
                <a:cubicBezTo>
                  <a:pt x="1673074" y="214389"/>
                  <a:pt x="1557403" y="338946"/>
                  <a:pt x="1614986" y="503875"/>
                </a:cubicBezTo>
                <a:cubicBezTo>
                  <a:pt x="1672569" y="668805"/>
                  <a:pt x="1581896" y="742028"/>
                  <a:pt x="1614986" y="968991"/>
                </a:cubicBezTo>
                <a:cubicBezTo>
                  <a:pt x="1351866" y="1029976"/>
                  <a:pt x="1312674" y="927724"/>
                  <a:pt x="1076657" y="968991"/>
                </a:cubicBezTo>
                <a:cubicBezTo>
                  <a:pt x="840640" y="1010258"/>
                  <a:pt x="687785" y="913159"/>
                  <a:pt x="570628" y="968991"/>
                </a:cubicBezTo>
                <a:cubicBezTo>
                  <a:pt x="453471" y="1024823"/>
                  <a:pt x="280695" y="959098"/>
                  <a:pt x="0" y="968991"/>
                </a:cubicBezTo>
                <a:cubicBezTo>
                  <a:pt x="-45158" y="866762"/>
                  <a:pt x="47994" y="629652"/>
                  <a:pt x="0" y="465116"/>
                </a:cubicBezTo>
                <a:cubicBezTo>
                  <a:pt x="-47994" y="300580"/>
                  <a:pt x="11763" y="193022"/>
                  <a:pt x="0" y="0"/>
                </a:cubicBezTo>
                <a:close/>
              </a:path>
            </a:pathLst>
          </a:custGeom>
          <a:ln w="28575">
            <a:extLst>
              <a:ext uri="{C807C97D-BFC1-408E-A445-0C87EB9F89A2}">
                <ask:lineSketchStyleProps xmlns:ask="http://schemas.microsoft.com/office/drawing/2018/sketchyshapes" sd="852854689">
                  <a:prstGeom prst="rect">
                    <a:avLst/>
                  </a:prstGeom>
                  <ask:type>
                    <ask:lineSketchScribble/>
                  </ask:type>
                </ask:lineSketchStyleProps>
              </a:ext>
            </a:extLst>
          </a:ln>
        </p:spPr>
        <p:style>
          <a:lnRef idx="2">
            <a:schemeClr val="dk1"/>
          </a:lnRef>
          <a:fillRef idx="1">
            <a:schemeClr val="lt1"/>
          </a:fillRef>
          <a:effectRef idx="0">
            <a:schemeClr val="dk1"/>
          </a:effectRef>
          <a:fontRef idx="minor">
            <a:schemeClr val="dk1"/>
          </a:fontRef>
        </p:style>
      </p:pic>
      <p:sp>
        <p:nvSpPr>
          <p:cNvPr id="3" name="Title 1">
            <a:extLst>
              <a:ext uri="{FF2B5EF4-FFF2-40B4-BE49-F238E27FC236}">
                <a16:creationId xmlns:a16="http://schemas.microsoft.com/office/drawing/2014/main" id="{E0C8D119-7518-DB4E-85E5-65597696E64A}"/>
              </a:ext>
            </a:extLst>
          </p:cNvPr>
          <p:cNvSpPr txBox="1">
            <a:spLocks/>
          </p:cNvSpPr>
          <p:nvPr/>
        </p:nvSpPr>
        <p:spPr>
          <a:xfrm>
            <a:off x="106823" y="1190739"/>
            <a:ext cx="11722793" cy="2546773"/>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5227" dirty="0"/>
          </a:p>
        </p:txBody>
      </p:sp>
      <p:sp>
        <p:nvSpPr>
          <p:cNvPr id="6" name="TextBox 5">
            <a:extLst>
              <a:ext uri="{FF2B5EF4-FFF2-40B4-BE49-F238E27FC236}">
                <a16:creationId xmlns:a16="http://schemas.microsoft.com/office/drawing/2014/main" id="{8235BB55-1D4B-FF44-BBF9-A5217126E984}"/>
              </a:ext>
            </a:extLst>
          </p:cNvPr>
          <p:cNvSpPr txBox="1"/>
          <p:nvPr/>
        </p:nvSpPr>
        <p:spPr>
          <a:xfrm>
            <a:off x="-31411" y="300892"/>
            <a:ext cx="12998190" cy="923330"/>
          </a:xfrm>
          <a:prstGeom prst="rect">
            <a:avLst/>
          </a:prstGeom>
          <a:noFill/>
        </p:spPr>
        <p:txBody>
          <a:bodyPr wrap="square" rtlCol="0">
            <a:spAutoFit/>
          </a:bodyPr>
          <a:lstStyle/>
          <a:p>
            <a:pPr algn="ctr"/>
            <a:r>
              <a:rPr lang="en-US" sz="5400" dirty="0"/>
              <a:t>My Path</a:t>
            </a:r>
          </a:p>
        </p:txBody>
      </p:sp>
      <p:cxnSp>
        <p:nvCxnSpPr>
          <p:cNvPr id="7" name="Straight Connector 6">
            <a:extLst>
              <a:ext uri="{FF2B5EF4-FFF2-40B4-BE49-F238E27FC236}">
                <a16:creationId xmlns:a16="http://schemas.microsoft.com/office/drawing/2014/main" id="{F527C6D8-3E14-4846-A836-9F12ADACCF0D}"/>
              </a:ext>
            </a:extLst>
          </p:cNvPr>
          <p:cNvCxnSpPr/>
          <p:nvPr/>
        </p:nvCxnSpPr>
        <p:spPr>
          <a:xfrm>
            <a:off x="430018" y="6231097"/>
            <a:ext cx="12135206" cy="0"/>
          </a:xfrm>
          <a:prstGeom prst="line">
            <a:avLst/>
          </a:prstGeom>
          <a:ln w="50800"/>
        </p:spPr>
        <p:style>
          <a:lnRef idx="3">
            <a:schemeClr val="accent6"/>
          </a:lnRef>
          <a:fillRef idx="0">
            <a:schemeClr val="accent6"/>
          </a:fillRef>
          <a:effectRef idx="2">
            <a:schemeClr val="accent6"/>
          </a:effectRef>
          <a:fontRef idx="minor">
            <a:schemeClr val="tx1"/>
          </a:fontRef>
        </p:style>
      </p:cxnSp>
      <p:cxnSp>
        <p:nvCxnSpPr>
          <p:cNvPr id="8" name="Straight Arrow Connector 7">
            <a:extLst>
              <a:ext uri="{FF2B5EF4-FFF2-40B4-BE49-F238E27FC236}">
                <a16:creationId xmlns:a16="http://schemas.microsoft.com/office/drawing/2014/main" id="{25A97293-DAEF-0C40-8513-6EDF700C5BD7}"/>
              </a:ext>
            </a:extLst>
          </p:cNvPr>
          <p:cNvCxnSpPr>
            <a:cxnSpLocks/>
          </p:cNvCxnSpPr>
          <p:nvPr/>
        </p:nvCxnSpPr>
        <p:spPr>
          <a:xfrm>
            <a:off x="1622172" y="6231097"/>
            <a:ext cx="0" cy="1035113"/>
          </a:xfrm>
          <a:prstGeom prst="straightConnector1">
            <a:avLst/>
          </a:prstGeom>
          <a:ln w="50800">
            <a:headEnd type="oval"/>
            <a:tailEnd type="none"/>
          </a:ln>
        </p:spPr>
        <p:style>
          <a:lnRef idx="3">
            <a:schemeClr val="accent6"/>
          </a:lnRef>
          <a:fillRef idx="0">
            <a:schemeClr val="accent6"/>
          </a:fillRef>
          <a:effectRef idx="2">
            <a:schemeClr val="accent6"/>
          </a:effectRef>
          <a:fontRef idx="minor">
            <a:schemeClr val="tx1"/>
          </a:fontRef>
        </p:style>
      </p:cxnSp>
      <p:cxnSp>
        <p:nvCxnSpPr>
          <p:cNvPr id="9" name="Straight Arrow Connector 8">
            <a:extLst>
              <a:ext uri="{FF2B5EF4-FFF2-40B4-BE49-F238E27FC236}">
                <a16:creationId xmlns:a16="http://schemas.microsoft.com/office/drawing/2014/main" id="{5B0ADCF3-8694-084F-A3ED-C742BA9FD58E}"/>
              </a:ext>
            </a:extLst>
          </p:cNvPr>
          <p:cNvCxnSpPr>
            <a:cxnSpLocks/>
            <a:endCxn id="22" idx="0"/>
          </p:cNvCxnSpPr>
          <p:nvPr/>
        </p:nvCxnSpPr>
        <p:spPr>
          <a:xfrm flipH="1">
            <a:off x="3014992" y="6231096"/>
            <a:ext cx="33788" cy="2253038"/>
          </a:xfrm>
          <a:prstGeom prst="straightConnector1">
            <a:avLst/>
          </a:prstGeom>
          <a:ln w="50800">
            <a:headEnd type="oval"/>
            <a:tailEnd type="none"/>
          </a:ln>
        </p:spPr>
        <p:style>
          <a:lnRef idx="3">
            <a:schemeClr val="accent6"/>
          </a:lnRef>
          <a:fillRef idx="0">
            <a:schemeClr val="accent6"/>
          </a:fillRef>
          <a:effectRef idx="2">
            <a:schemeClr val="accent6"/>
          </a:effectRef>
          <a:fontRef idx="minor">
            <a:schemeClr val="tx1"/>
          </a:fontRef>
        </p:style>
      </p:cxnSp>
      <p:cxnSp>
        <p:nvCxnSpPr>
          <p:cNvPr id="13" name="Straight Arrow Connector 12">
            <a:extLst>
              <a:ext uri="{FF2B5EF4-FFF2-40B4-BE49-F238E27FC236}">
                <a16:creationId xmlns:a16="http://schemas.microsoft.com/office/drawing/2014/main" id="{0EDA5179-16FC-2840-A789-E2838F54623C}"/>
              </a:ext>
            </a:extLst>
          </p:cNvPr>
          <p:cNvCxnSpPr>
            <a:cxnSpLocks/>
          </p:cNvCxnSpPr>
          <p:nvPr/>
        </p:nvCxnSpPr>
        <p:spPr>
          <a:xfrm flipH="1" flipV="1">
            <a:off x="4289641" y="3737512"/>
            <a:ext cx="1" cy="2477476"/>
          </a:xfrm>
          <a:prstGeom prst="straightConnector1">
            <a:avLst/>
          </a:prstGeom>
          <a:ln w="50800">
            <a:headEnd type="oval"/>
            <a:tailEnd type="none"/>
          </a:ln>
        </p:spPr>
        <p:style>
          <a:lnRef idx="3">
            <a:schemeClr val="accent6"/>
          </a:lnRef>
          <a:fillRef idx="0">
            <a:schemeClr val="accent6"/>
          </a:fillRef>
          <a:effectRef idx="2">
            <a:schemeClr val="accent6"/>
          </a:effectRef>
          <a:fontRef idx="minor">
            <a:schemeClr val="tx1"/>
          </a:fontRef>
        </p:style>
      </p:cxnSp>
      <p:pic>
        <p:nvPicPr>
          <p:cNvPr id="17" name="Picture 16">
            <a:extLst>
              <a:ext uri="{FF2B5EF4-FFF2-40B4-BE49-F238E27FC236}">
                <a16:creationId xmlns:a16="http://schemas.microsoft.com/office/drawing/2014/main" id="{8C64392F-F3F7-0342-A800-0BAE41FC51E2}"/>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8219863" y="8780786"/>
            <a:ext cx="2740641" cy="842176"/>
          </a:xfrm>
          <a:custGeom>
            <a:avLst/>
            <a:gdLst>
              <a:gd name="csX0" fmla="*/ 0 w 2740641"/>
              <a:gd name="csY0" fmla="*/ 0 h 842176"/>
              <a:gd name="csX1" fmla="*/ 520722 w 2740641"/>
              <a:gd name="csY1" fmla="*/ 0 h 842176"/>
              <a:gd name="csX2" fmla="*/ 1068850 w 2740641"/>
              <a:gd name="csY2" fmla="*/ 0 h 842176"/>
              <a:gd name="csX3" fmla="*/ 1671791 w 2740641"/>
              <a:gd name="csY3" fmla="*/ 0 h 842176"/>
              <a:gd name="csX4" fmla="*/ 2165106 w 2740641"/>
              <a:gd name="csY4" fmla="*/ 0 h 842176"/>
              <a:gd name="csX5" fmla="*/ 2740641 w 2740641"/>
              <a:gd name="csY5" fmla="*/ 0 h 842176"/>
              <a:gd name="csX6" fmla="*/ 2740641 w 2740641"/>
              <a:gd name="csY6" fmla="*/ 404244 h 842176"/>
              <a:gd name="csX7" fmla="*/ 2740641 w 2740641"/>
              <a:gd name="csY7" fmla="*/ 842176 h 842176"/>
              <a:gd name="csX8" fmla="*/ 2219919 w 2740641"/>
              <a:gd name="csY8" fmla="*/ 842176 h 842176"/>
              <a:gd name="csX9" fmla="*/ 1671791 w 2740641"/>
              <a:gd name="csY9" fmla="*/ 842176 h 842176"/>
              <a:gd name="csX10" fmla="*/ 1151069 w 2740641"/>
              <a:gd name="csY10" fmla="*/ 842176 h 842176"/>
              <a:gd name="csX11" fmla="*/ 575535 w 2740641"/>
              <a:gd name="csY11" fmla="*/ 842176 h 842176"/>
              <a:gd name="csX12" fmla="*/ 0 w 2740641"/>
              <a:gd name="csY12" fmla="*/ 842176 h 842176"/>
              <a:gd name="csX13" fmla="*/ 0 w 2740641"/>
              <a:gd name="csY13" fmla="*/ 404244 h 842176"/>
              <a:gd name="csX14" fmla="*/ 0 w 2740641"/>
              <a:gd name="csY14" fmla="*/ 0 h 84217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2740641" h="842176" fill="none" extrusionOk="0">
                <a:moveTo>
                  <a:pt x="0" y="0"/>
                </a:moveTo>
                <a:cubicBezTo>
                  <a:pt x="189923" y="-51346"/>
                  <a:pt x="329175" y="6216"/>
                  <a:pt x="520722" y="0"/>
                </a:cubicBezTo>
                <a:cubicBezTo>
                  <a:pt x="712269" y="-6216"/>
                  <a:pt x="910544" y="60903"/>
                  <a:pt x="1068850" y="0"/>
                </a:cubicBezTo>
                <a:cubicBezTo>
                  <a:pt x="1227156" y="-60903"/>
                  <a:pt x="1526578" y="33263"/>
                  <a:pt x="1671791" y="0"/>
                </a:cubicBezTo>
                <a:cubicBezTo>
                  <a:pt x="1817004" y="-33263"/>
                  <a:pt x="1988563" y="31562"/>
                  <a:pt x="2165106" y="0"/>
                </a:cubicBezTo>
                <a:cubicBezTo>
                  <a:pt x="2341649" y="-31562"/>
                  <a:pt x="2476002" y="36857"/>
                  <a:pt x="2740641" y="0"/>
                </a:cubicBezTo>
                <a:cubicBezTo>
                  <a:pt x="2745077" y="132923"/>
                  <a:pt x="2730637" y="259090"/>
                  <a:pt x="2740641" y="404244"/>
                </a:cubicBezTo>
                <a:cubicBezTo>
                  <a:pt x="2750645" y="549398"/>
                  <a:pt x="2701998" y="741962"/>
                  <a:pt x="2740641" y="842176"/>
                </a:cubicBezTo>
                <a:cubicBezTo>
                  <a:pt x="2608634" y="855187"/>
                  <a:pt x="2466147" y="789501"/>
                  <a:pt x="2219919" y="842176"/>
                </a:cubicBezTo>
                <a:cubicBezTo>
                  <a:pt x="1973691" y="894851"/>
                  <a:pt x="1848226" y="836534"/>
                  <a:pt x="1671791" y="842176"/>
                </a:cubicBezTo>
                <a:cubicBezTo>
                  <a:pt x="1495356" y="847818"/>
                  <a:pt x="1378154" y="809884"/>
                  <a:pt x="1151069" y="842176"/>
                </a:cubicBezTo>
                <a:cubicBezTo>
                  <a:pt x="923984" y="874468"/>
                  <a:pt x="800568" y="804281"/>
                  <a:pt x="575535" y="842176"/>
                </a:cubicBezTo>
                <a:cubicBezTo>
                  <a:pt x="350502" y="880071"/>
                  <a:pt x="218565" y="779532"/>
                  <a:pt x="0" y="842176"/>
                </a:cubicBezTo>
                <a:cubicBezTo>
                  <a:pt x="-5910" y="638805"/>
                  <a:pt x="47086" y="498950"/>
                  <a:pt x="0" y="404244"/>
                </a:cubicBezTo>
                <a:cubicBezTo>
                  <a:pt x="-47086" y="309538"/>
                  <a:pt x="9845" y="120570"/>
                  <a:pt x="0" y="0"/>
                </a:cubicBezTo>
                <a:close/>
              </a:path>
              <a:path w="2740641" h="842176" stroke="0" extrusionOk="0">
                <a:moveTo>
                  <a:pt x="0" y="0"/>
                </a:moveTo>
                <a:cubicBezTo>
                  <a:pt x="131396" y="-19105"/>
                  <a:pt x="317664" y="4303"/>
                  <a:pt x="465909" y="0"/>
                </a:cubicBezTo>
                <a:cubicBezTo>
                  <a:pt x="614154" y="-4303"/>
                  <a:pt x="770708" y="66737"/>
                  <a:pt x="1068850" y="0"/>
                </a:cubicBezTo>
                <a:cubicBezTo>
                  <a:pt x="1366992" y="-66737"/>
                  <a:pt x="1447477" y="56964"/>
                  <a:pt x="1589572" y="0"/>
                </a:cubicBezTo>
                <a:cubicBezTo>
                  <a:pt x="1731667" y="-56964"/>
                  <a:pt x="1895573" y="68151"/>
                  <a:pt x="2165106" y="0"/>
                </a:cubicBezTo>
                <a:cubicBezTo>
                  <a:pt x="2434639" y="-68151"/>
                  <a:pt x="2503011" y="40592"/>
                  <a:pt x="2740641" y="0"/>
                </a:cubicBezTo>
                <a:cubicBezTo>
                  <a:pt x="2772988" y="132783"/>
                  <a:pt x="2691471" y="334618"/>
                  <a:pt x="2740641" y="421088"/>
                </a:cubicBezTo>
                <a:cubicBezTo>
                  <a:pt x="2789811" y="507558"/>
                  <a:pt x="2726770" y="705332"/>
                  <a:pt x="2740641" y="842176"/>
                </a:cubicBezTo>
                <a:cubicBezTo>
                  <a:pt x="2492991" y="891917"/>
                  <a:pt x="2346222" y="839093"/>
                  <a:pt x="2219919" y="842176"/>
                </a:cubicBezTo>
                <a:cubicBezTo>
                  <a:pt x="2093616" y="845259"/>
                  <a:pt x="1922074" y="800665"/>
                  <a:pt x="1644385" y="842176"/>
                </a:cubicBezTo>
                <a:cubicBezTo>
                  <a:pt x="1366696" y="883687"/>
                  <a:pt x="1256399" y="829708"/>
                  <a:pt x="1123663" y="842176"/>
                </a:cubicBezTo>
                <a:cubicBezTo>
                  <a:pt x="990927" y="854644"/>
                  <a:pt x="844804" y="838956"/>
                  <a:pt x="602941" y="842176"/>
                </a:cubicBezTo>
                <a:cubicBezTo>
                  <a:pt x="361078" y="845396"/>
                  <a:pt x="136029" y="831059"/>
                  <a:pt x="0" y="842176"/>
                </a:cubicBezTo>
                <a:cubicBezTo>
                  <a:pt x="-4013" y="635427"/>
                  <a:pt x="8949" y="570625"/>
                  <a:pt x="0" y="412666"/>
                </a:cubicBezTo>
                <a:cubicBezTo>
                  <a:pt x="-8949" y="254707"/>
                  <a:pt x="28160" y="114580"/>
                  <a:pt x="0" y="0"/>
                </a:cubicBezTo>
                <a:close/>
              </a:path>
            </a:pathLst>
          </a:custGeom>
          <a:ln w="28575">
            <a:solidFill>
              <a:schemeClr val="accent2"/>
            </a:solidFill>
            <a:extLst>
              <a:ext uri="{C807C97D-BFC1-408E-A445-0C87EB9F89A2}">
                <ask:lineSketchStyleProps xmlns:ask="http://schemas.microsoft.com/office/drawing/2018/sketchyshapes" sd="4167703853">
                  <a:prstGeom prst="rect">
                    <a:avLst/>
                  </a:prstGeom>
                  <ask:type>
                    <ask:lineSketchScribble/>
                  </ask:type>
                </ask:lineSketchStyleProps>
              </a:ext>
            </a:extLst>
          </a:ln>
        </p:spPr>
        <p:style>
          <a:lnRef idx="2">
            <a:schemeClr val="dk1"/>
          </a:lnRef>
          <a:fillRef idx="1">
            <a:schemeClr val="lt1"/>
          </a:fillRef>
          <a:effectRef idx="0">
            <a:schemeClr val="dk1"/>
          </a:effectRef>
          <a:fontRef idx="minor">
            <a:schemeClr val="dk1"/>
          </a:fontRef>
        </p:style>
      </p:pic>
      <p:pic>
        <p:nvPicPr>
          <p:cNvPr id="18" name="Picture 17">
            <a:extLst>
              <a:ext uri="{FF2B5EF4-FFF2-40B4-BE49-F238E27FC236}">
                <a16:creationId xmlns:a16="http://schemas.microsoft.com/office/drawing/2014/main" id="{806A0D60-61B0-7B44-B46E-AE8FCE4EF821}"/>
              </a:ext>
            </a:extLst>
          </p:cNvPr>
          <p:cNvPicPr>
            <a:picLocks noChangeAspect="1"/>
          </p:cNvPicPr>
          <p:nvPr/>
        </p:nvPicPr>
        <p:blipFill>
          <a:blip r:embed="rId8"/>
          <a:srcRect t="-13109"/>
          <a:stretch>
            <a:fillRect/>
          </a:stretch>
        </p:blipFill>
        <p:spPr>
          <a:xfrm>
            <a:off x="3200821" y="2829021"/>
            <a:ext cx="2208037" cy="888936"/>
          </a:xfrm>
          <a:custGeom>
            <a:avLst/>
            <a:gdLst>
              <a:gd name="csX0" fmla="*/ 0 w 2208037"/>
              <a:gd name="csY0" fmla="*/ 0 h 888936"/>
              <a:gd name="csX1" fmla="*/ 485768 w 2208037"/>
              <a:gd name="csY1" fmla="*/ 0 h 888936"/>
              <a:gd name="csX2" fmla="*/ 1059858 w 2208037"/>
              <a:gd name="csY2" fmla="*/ 0 h 888936"/>
              <a:gd name="csX3" fmla="*/ 1545626 w 2208037"/>
              <a:gd name="csY3" fmla="*/ 0 h 888936"/>
              <a:gd name="csX4" fmla="*/ 2208037 w 2208037"/>
              <a:gd name="csY4" fmla="*/ 0 h 888936"/>
              <a:gd name="csX5" fmla="*/ 2208037 w 2208037"/>
              <a:gd name="csY5" fmla="*/ 435579 h 888936"/>
              <a:gd name="csX6" fmla="*/ 2208037 w 2208037"/>
              <a:gd name="csY6" fmla="*/ 888936 h 888936"/>
              <a:gd name="csX7" fmla="*/ 1700188 w 2208037"/>
              <a:gd name="csY7" fmla="*/ 888936 h 888936"/>
              <a:gd name="csX8" fmla="*/ 1126099 w 2208037"/>
              <a:gd name="csY8" fmla="*/ 888936 h 888936"/>
              <a:gd name="csX9" fmla="*/ 552009 w 2208037"/>
              <a:gd name="csY9" fmla="*/ 888936 h 888936"/>
              <a:gd name="csX10" fmla="*/ 0 w 2208037"/>
              <a:gd name="csY10" fmla="*/ 888936 h 888936"/>
              <a:gd name="csX11" fmla="*/ 0 w 2208037"/>
              <a:gd name="csY11" fmla="*/ 453357 h 888936"/>
              <a:gd name="csX12" fmla="*/ 0 w 2208037"/>
              <a:gd name="csY12" fmla="*/ 0 h 88893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2208037" h="888936" fill="none" extrusionOk="0">
                <a:moveTo>
                  <a:pt x="0" y="0"/>
                </a:moveTo>
                <a:cubicBezTo>
                  <a:pt x="167827" y="-52268"/>
                  <a:pt x="264442" y="11408"/>
                  <a:pt x="485768" y="0"/>
                </a:cubicBezTo>
                <a:cubicBezTo>
                  <a:pt x="707094" y="-11408"/>
                  <a:pt x="910089" y="21474"/>
                  <a:pt x="1059858" y="0"/>
                </a:cubicBezTo>
                <a:cubicBezTo>
                  <a:pt x="1209627" y="-21474"/>
                  <a:pt x="1399003" y="55551"/>
                  <a:pt x="1545626" y="0"/>
                </a:cubicBezTo>
                <a:cubicBezTo>
                  <a:pt x="1692249" y="-55551"/>
                  <a:pt x="2010933" y="44973"/>
                  <a:pt x="2208037" y="0"/>
                </a:cubicBezTo>
                <a:cubicBezTo>
                  <a:pt x="2247552" y="114750"/>
                  <a:pt x="2181927" y="279782"/>
                  <a:pt x="2208037" y="435579"/>
                </a:cubicBezTo>
                <a:cubicBezTo>
                  <a:pt x="2234147" y="591376"/>
                  <a:pt x="2195625" y="719595"/>
                  <a:pt x="2208037" y="888936"/>
                </a:cubicBezTo>
                <a:cubicBezTo>
                  <a:pt x="1964865" y="942064"/>
                  <a:pt x="1866350" y="875027"/>
                  <a:pt x="1700188" y="888936"/>
                </a:cubicBezTo>
                <a:cubicBezTo>
                  <a:pt x="1534026" y="902845"/>
                  <a:pt x="1367812" y="876361"/>
                  <a:pt x="1126099" y="888936"/>
                </a:cubicBezTo>
                <a:cubicBezTo>
                  <a:pt x="884386" y="901511"/>
                  <a:pt x="770411" y="870250"/>
                  <a:pt x="552009" y="888936"/>
                </a:cubicBezTo>
                <a:cubicBezTo>
                  <a:pt x="333607" y="907622"/>
                  <a:pt x="237033" y="867316"/>
                  <a:pt x="0" y="888936"/>
                </a:cubicBezTo>
                <a:cubicBezTo>
                  <a:pt x="-27292" y="704217"/>
                  <a:pt x="24668" y="644448"/>
                  <a:pt x="0" y="453357"/>
                </a:cubicBezTo>
                <a:cubicBezTo>
                  <a:pt x="-24668" y="262266"/>
                  <a:pt x="22509" y="214997"/>
                  <a:pt x="0" y="0"/>
                </a:cubicBezTo>
                <a:close/>
              </a:path>
              <a:path w="2208037" h="888936" stroke="0" extrusionOk="0">
                <a:moveTo>
                  <a:pt x="0" y="0"/>
                </a:moveTo>
                <a:cubicBezTo>
                  <a:pt x="219453" y="-18323"/>
                  <a:pt x="324067" y="38521"/>
                  <a:pt x="485768" y="0"/>
                </a:cubicBezTo>
                <a:cubicBezTo>
                  <a:pt x="647469" y="-38521"/>
                  <a:pt x="791809" y="53101"/>
                  <a:pt x="971536" y="0"/>
                </a:cubicBezTo>
                <a:cubicBezTo>
                  <a:pt x="1151263" y="-53101"/>
                  <a:pt x="1256631" y="44041"/>
                  <a:pt x="1523546" y="0"/>
                </a:cubicBezTo>
                <a:cubicBezTo>
                  <a:pt x="1790461" y="-44041"/>
                  <a:pt x="1913673" y="80598"/>
                  <a:pt x="2208037" y="0"/>
                </a:cubicBezTo>
                <a:cubicBezTo>
                  <a:pt x="2227529" y="218417"/>
                  <a:pt x="2187508" y="316957"/>
                  <a:pt x="2208037" y="462247"/>
                </a:cubicBezTo>
                <a:cubicBezTo>
                  <a:pt x="2228566" y="607537"/>
                  <a:pt x="2184988" y="764250"/>
                  <a:pt x="2208037" y="888936"/>
                </a:cubicBezTo>
                <a:cubicBezTo>
                  <a:pt x="2006523" y="894409"/>
                  <a:pt x="1878309" y="877159"/>
                  <a:pt x="1633947" y="888936"/>
                </a:cubicBezTo>
                <a:cubicBezTo>
                  <a:pt x="1389585" y="900713"/>
                  <a:pt x="1228714" y="830349"/>
                  <a:pt x="1037777" y="888936"/>
                </a:cubicBezTo>
                <a:cubicBezTo>
                  <a:pt x="846840" y="947523"/>
                  <a:pt x="763358" y="836427"/>
                  <a:pt x="552009" y="888936"/>
                </a:cubicBezTo>
                <a:cubicBezTo>
                  <a:pt x="340660" y="941445"/>
                  <a:pt x="126594" y="859689"/>
                  <a:pt x="0" y="888936"/>
                </a:cubicBezTo>
                <a:cubicBezTo>
                  <a:pt x="-34246" y="714398"/>
                  <a:pt x="31312" y="662483"/>
                  <a:pt x="0" y="462247"/>
                </a:cubicBezTo>
                <a:cubicBezTo>
                  <a:pt x="-31312" y="262011"/>
                  <a:pt x="51235" y="163489"/>
                  <a:pt x="0" y="0"/>
                </a:cubicBezTo>
                <a:close/>
              </a:path>
            </a:pathLst>
          </a:custGeom>
          <a:ln w="28575">
            <a:solidFill>
              <a:schemeClr val="accent2"/>
            </a:solidFill>
            <a:extLst>
              <a:ext uri="{C807C97D-BFC1-408E-A445-0C87EB9F89A2}">
                <ask:lineSketchStyleProps xmlns:ask="http://schemas.microsoft.com/office/drawing/2018/sketchyshapes" sd="1016513129">
                  <a:prstGeom prst="rect">
                    <a:avLst/>
                  </a:prstGeom>
                  <ask:type>
                    <ask:lineSketchScribble/>
                  </ask:type>
                </ask:lineSketchStyleProps>
              </a:ext>
            </a:extLst>
          </a:ln>
        </p:spPr>
        <p:style>
          <a:lnRef idx="2">
            <a:schemeClr val="dk1"/>
          </a:lnRef>
          <a:fillRef idx="1">
            <a:schemeClr val="lt1"/>
          </a:fillRef>
          <a:effectRef idx="0">
            <a:schemeClr val="dk1"/>
          </a:effectRef>
          <a:fontRef idx="minor">
            <a:schemeClr val="dk1"/>
          </a:fontRef>
        </p:style>
      </p:pic>
      <p:sp>
        <p:nvSpPr>
          <p:cNvPr id="21" name="TextBox 20">
            <a:extLst>
              <a:ext uri="{FF2B5EF4-FFF2-40B4-BE49-F238E27FC236}">
                <a16:creationId xmlns:a16="http://schemas.microsoft.com/office/drawing/2014/main" id="{AF22A23F-01B6-6440-A6AC-59BFF3740E88}"/>
              </a:ext>
            </a:extLst>
          </p:cNvPr>
          <p:cNvSpPr txBox="1"/>
          <p:nvPr/>
        </p:nvSpPr>
        <p:spPr>
          <a:xfrm>
            <a:off x="1184141" y="5642935"/>
            <a:ext cx="800219" cy="461665"/>
          </a:xfrm>
          <a:prstGeom prst="rect">
            <a:avLst/>
          </a:prstGeom>
          <a:noFill/>
        </p:spPr>
        <p:txBody>
          <a:bodyPr wrap="none" rtlCol="0">
            <a:spAutoFit/>
          </a:bodyPr>
          <a:lstStyle/>
          <a:p>
            <a:r>
              <a:rPr lang="en-US" dirty="0">
                <a:latin typeface="Times New Roman" panose="02020603050405020304" pitchFamily="18" charset="0"/>
                <a:cs typeface="Times New Roman" panose="02020603050405020304" pitchFamily="18" charset="0"/>
              </a:rPr>
              <a:t>1996</a:t>
            </a:r>
          </a:p>
        </p:txBody>
      </p:sp>
      <p:pic>
        <p:nvPicPr>
          <p:cNvPr id="22" name="Picture 21">
            <a:extLst>
              <a:ext uri="{FF2B5EF4-FFF2-40B4-BE49-F238E27FC236}">
                <a16:creationId xmlns:a16="http://schemas.microsoft.com/office/drawing/2014/main" id="{B97611DB-443A-1340-8DC4-4A4D2927E564}"/>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713932" y="8484134"/>
            <a:ext cx="2602119" cy="858634"/>
          </a:xfrm>
          <a:custGeom>
            <a:avLst/>
            <a:gdLst>
              <a:gd name="csX0" fmla="*/ 0 w 2602119"/>
              <a:gd name="csY0" fmla="*/ 0 h 858634"/>
              <a:gd name="csX1" fmla="*/ 650530 w 2602119"/>
              <a:gd name="csY1" fmla="*/ 0 h 858634"/>
              <a:gd name="csX2" fmla="*/ 1275038 w 2602119"/>
              <a:gd name="csY2" fmla="*/ 0 h 858634"/>
              <a:gd name="csX3" fmla="*/ 1977610 w 2602119"/>
              <a:gd name="csY3" fmla="*/ 0 h 858634"/>
              <a:gd name="csX4" fmla="*/ 2602119 w 2602119"/>
              <a:gd name="csY4" fmla="*/ 0 h 858634"/>
              <a:gd name="csX5" fmla="*/ 2602119 w 2602119"/>
              <a:gd name="csY5" fmla="*/ 437903 h 858634"/>
              <a:gd name="csX6" fmla="*/ 2602119 w 2602119"/>
              <a:gd name="csY6" fmla="*/ 858634 h 858634"/>
              <a:gd name="csX7" fmla="*/ 1977610 w 2602119"/>
              <a:gd name="csY7" fmla="*/ 858634 h 858634"/>
              <a:gd name="csX8" fmla="*/ 1301060 w 2602119"/>
              <a:gd name="csY8" fmla="*/ 858634 h 858634"/>
              <a:gd name="csX9" fmla="*/ 624509 w 2602119"/>
              <a:gd name="csY9" fmla="*/ 858634 h 858634"/>
              <a:gd name="csX10" fmla="*/ 0 w 2602119"/>
              <a:gd name="csY10" fmla="*/ 858634 h 858634"/>
              <a:gd name="csX11" fmla="*/ 0 w 2602119"/>
              <a:gd name="csY11" fmla="*/ 412144 h 858634"/>
              <a:gd name="csX12" fmla="*/ 0 w 2602119"/>
              <a:gd name="csY12" fmla="*/ 0 h 85863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2602119" h="858634" fill="none" extrusionOk="0">
                <a:moveTo>
                  <a:pt x="0" y="0"/>
                </a:moveTo>
                <a:cubicBezTo>
                  <a:pt x="188350" y="-23056"/>
                  <a:pt x="468618" y="-13300"/>
                  <a:pt x="650530" y="0"/>
                </a:cubicBezTo>
                <a:cubicBezTo>
                  <a:pt x="832442" y="13300"/>
                  <a:pt x="975834" y="26941"/>
                  <a:pt x="1275038" y="0"/>
                </a:cubicBezTo>
                <a:cubicBezTo>
                  <a:pt x="1574242" y="-26941"/>
                  <a:pt x="1691263" y="-20309"/>
                  <a:pt x="1977610" y="0"/>
                </a:cubicBezTo>
                <a:cubicBezTo>
                  <a:pt x="2263957" y="20309"/>
                  <a:pt x="2386403" y="-29801"/>
                  <a:pt x="2602119" y="0"/>
                </a:cubicBezTo>
                <a:cubicBezTo>
                  <a:pt x="2589446" y="140675"/>
                  <a:pt x="2596897" y="340444"/>
                  <a:pt x="2602119" y="437903"/>
                </a:cubicBezTo>
                <a:cubicBezTo>
                  <a:pt x="2607341" y="535362"/>
                  <a:pt x="2606157" y="663795"/>
                  <a:pt x="2602119" y="858634"/>
                </a:cubicBezTo>
                <a:cubicBezTo>
                  <a:pt x="2325345" y="876017"/>
                  <a:pt x="2283563" y="873716"/>
                  <a:pt x="1977610" y="858634"/>
                </a:cubicBezTo>
                <a:cubicBezTo>
                  <a:pt x="1671657" y="843552"/>
                  <a:pt x="1615599" y="878214"/>
                  <a:pt x="1301060" y="858634"/>
                </a:cubicBezTo>
                <a:cubicBezTo>
                  <a:pt x="986521" y="839055"/>
                  <a:pt x="788610" y="829555"/>
                  <a:pt x="624509" y="858634"/>
                </a:cubicBezTo>
                <a:cubicBezTo>
                  <a:pt x="460408" y="887713"/>
                  <a:pt x="238396" y="833980"/>
                  <a:pt x="0" y="858634"/>
                </a:cubicBezTo>
                <a:cubicBezTo>
                  <a:pt x="-19009" y="647651"/>
                  <a:pt x="5328" y="512979"/>
                  <a:pt x="0" y="412144"/>
                </a:cubicBezTo>
                <a:cubicBezTo>
                  <a:pt x="-5328" y="311309"/>
                  <a:pt x="-19995" y="169124"/>
                  <a:pt x="0" y="0"/>
                </a:cubicBezTo>
                <a:close/>
              </a:path>
              <a:path w="2602119" h="858634" stroke="0" extrusionOk="0">
                <a:moveTo>
                  <a:pt x="0" y="0"/>
                </a:moveTo>
                <a:cubicBezTo>
                  <a:pt x="250376" y="1337"/>
                  <a:pt x="477024" y="-27883"/>
                  <a:pt x="598487" y="0"/>
                </a:cubicBezTo>
                <a:cubicBezTo>
                  <a:pt x="719950" y="27883"/>
                  <a:pt x="940013" y="27051"/>
                  <a:pt x="1275038" y="0"/>
                </a:cubicBezTo>
                <a:cubicBezTo>
                  <a:pt x="1610063" y="-27051"/>
                  <a:pt x="1640543" y="-20147"/>
                  <a:pt x="1951589" y="0"/>
                </a:cubicBezTo>
                <a:cubicBezTo>
                  <a:pt x="2262635" y="20147"/>
                  <a:pt x="2292804" y="-22303"/>
                  <a:pt x="2602119" y="0"/>
                </a:cubicBezTo>
                <a:cubicBezTo>
                  <a:pt x="2613415" y="174341"/>
                  <a:pt x="2593011" y="266861"/>
                  <a:pt x="2602119" y="412144"/>
                </a:cubicBezTo>
                <a:cubicBezTo>
                  <a:pt x="2611227" y="557427"/>
                  <a:pt x="2587245" y="767430"/>
                  <a:pt x="2602119" y="858634"/>
                </a:cubicBezTo>
                <a:cubicBezTo>
                  <a:pt x="2372077" y="835733"/>
                  <a:pt x="2231535" y="842837"/>
                  <a:pt x="2003632" y="858634"/>
                </a:cubicBezTo>
                <a:cubicBezTo>
                  <a:pt x="1775729" y="874431"/>
                  <a:pt x="1534341" y="860629"/>
                  <a:pt x="1353102" y="858634"/>
                </a:cubicBezTo>
                <a:cubicBezTo>
                  <a:pt x="1171863" y="856640"/>
                  <a:pt x="904077" y="837410"/>
                  <a:pt x="650530" y="858634"/>
                </a:cubicBezTo>
                <a:cubicBezTo>
                  <a:pt x="396983" y="879858"/>
                  <a:pt x="262511" y="874038"/>
                  <a:pt x="0" y="858634"/>
                </a:cubicBezTo>
                <a:cubicBezTo>
                  <a:pt x="-14927" y="700497"/>
                  <a:pt x="-20690" y="589846"/>
                  <a:pt x="0" y="437903"/>
                </a:cubicBezTo>
                <a:cubicBezTo>
                  <a:pt x="20690" y="285960"/>
                  <a:pt x="19719" y="174039"/>
                  <a:pt x="0" y="0"/>
                </a:cubicBezTo>
                <a:close/>
              </a:path>
            </a:pathLst>
          </a:custGeom>
          <a:ln w="22225">
            <a:solidFill>
              <a:schemeClr val="accent2"/>
            </a:solidFill>
            <a:extLst>
              <a:ext uri="{C807C97D-BFC1-408E-A445-0C87EB9F89A2}">
                <ask:lineSketchStyleProps xmlns:ask="http://schemas.microsoft.com/office/drawing/2018/sketchyshapes" sd="852854689">
                  <a:prstGeom prst="rect">
                    <a:avLst/>
                  </a:prstGeom>
                  <ask:type>
                    <ask:lineSketchFreehand/>
                  </ask:type>
                </ask:lineSketchStyleProps>
              </a:ext>
            </a:extLst>
          </a:ln>
        </p:spPr>
        <p:style>
          <a:lnRef idx="2">
            <a:schemeClr val="dk1"/>
          </a:lnRef>
          <a:fillRef idx="1">
            <a:schemeClr val="lt1"/>
          </a:fillRef>
          <a:effectRef idx="0">
            <a:schemeClr val="dk1"/>
          </a:effectRef>
          <a:fontRef idx="minor">
            <a:schemeClr val="dk1"/>
          </a:fontRef>
        </p:style>
      </p:pic>
      <p:sp>
        <p:nvSpPr>
          <p:cNvPr id="37" name="TextBox 36">
            <a:extLst>
              <a:ext uri="{FF2B5EF4-FFF2-40B4-BE49-F238E27FC236}">
                <a16:creationId xmlns:a16="http://schemas.microsoft.com/office/drawing/2014/main" id="{F406229B-7B98-7B42-BE39-DDC1634D27EB}"/>
              </a:ext>
            </a:extLst>
          </p:cNvPr>
          <p:cNvSpPr txBox="1"/>
          <p:nvPr/>
        </p:nvSpPr>
        <p:spPr>
          <a:xfrm>
            <a:off x="3889531" y="6295993"/>
            <a:ext cx="800219" cy="461665"/>
          </a:xfrm>
          <a:prstGeom prst="rect">
            <a:avLst/>
          </a:prstGeom>
          <a:noFill/>
        </p:spPr>
        <p:txBody>
          <a:bodyPr wrap="none" rtlCol="0">
            <a:spAutoFit/>
          </a:bodyPr>
          <a:lstStyle/>
          <a:p>
            <a:r>
              <a:rPr lang="en-US" dirty="0">
                <a:latin typeface="Times New Roman" panose="02020603050405020304" pitchFamily="18" charset="0"/>
                <a:cs typeface="Times New Roman" panose="02020603050405020304" pitchFamily="18" charset="0"/>
              </a:rPr>
              <a:t>2002</a:t>
            </a:r>
          </a:p>
        </p:txBody>
      </p:sp>
      <p:pic>
        <p:nvPicPr>
          <p:cNvPr id="40" name="Picture 39">
            <a:extLst>
              <a:ext uri="{FF2B5EF4-FFF2-40B4-BE49-F238E27FC236}">
                <a16:creationId xmlns:a16="http://schemas.microsoft.com/office/drawing/2014/main" id="{EB857204-B1D6-1A45-ABD0-93DA659D81F4}"/>
              </a:ext>
            </a:extLst>
          </p:cNvPr>
          <p:cNvPicPr>
            <a:picLocks noChangeAspect="1"/>
          </p:cNvPicPr>
          <p:nvPr/>
        </p:nvPicPr>
        <p:blipFill>
          <a:blip r:embed="rId10" cstate="hqprint">
            <a:extLst>
              <a:ext uri="{28A0092B-C50C-407E-A947-70E740481C1C}">
                <a14:useLocalDpi xmlns:a14="http://schemas.microsoft.com/office/drawing/2010/main"/>
              </a:ext>
            </a:extLst>
          </a:blip>
          <a:stretch>
            <a:fillRect/>
          </a:stretch>
        </p:blipFill>
        <p:spPr>
          <a:xfrm>
            <a:off x="1079322" y="7257889"/>
            <a:ext cx="1075487" cy="1075487"/>
          </a:xfrm>
          <a:custGeom>
            <a:avLst/>
            <a:gdLst>
              <a:gd name="csX0" fmla="*/ 0 w 1075487"/>
              <a:gd name="csY0" fmla="*/ 0 h 1075487"/>
              <a:gd name="csX1" fmla="*/ 559253 w 1075487"/>
              <a:gd name="csY1" fmla="*/ 0 h 1075487"/>
              <a:gd name="csX2" fmla="*/ 1075487 w 1075487"/>
              <a:gd name="csY2" fmla="*/ 0 h 1075487"/>
              <a:gd name="csX3" fmla="*/ 1075487 w 1075487"/>
              <a:gd name="csY3" fmla="*/ 505479 h 1075487"/>
              <a:gd name="csX4" fmla="*/ 1075487 w 1075487"/>
              <a:gd name="csY4" fmla="*/ 1075487 h 1075487"/>
              <a:gd name="csX5" fmla="*/ 559253 w 1075487"/>
              <a:gd name="csY5" fmla="*/ 1075487 h 1075487"/>
              <a:gd name="csX6" fmla="*/ 0 w 1075487"/>
              <a:gd name="csY6" fmla="*/ 1075487 h 1075487"/>
              <a:gd name="csX7" fmla="*/ 0 w 1075487"/>
              <a:gd name="csY7" fmla="*/ 548498 h 1075487"/>
              <a:gd name="csX8" fmla="*/ 0 w 1075487"/>
              <a:gd name="csY8" fmla="*/ 0 h 107548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075487" h="1075487" fill="none" extrusionOk="0">
                <a:moveTo>
                  <a:pt x="0" y="0"/>
                </a:moveTo>
                <a:cubicBezTo>
                  <a:pt x="150868" y="3482"/>
                  <a:pt x="316279" y="6061"/>
                  <a:pt x="559253" y="0"/>
                </a:cubicBezTo>
                <a:cubicBezTo>
                  <a:pt x="802227" y="-6061"/>
                  <a:pt x="842191" y="10268"/>
                  <a:pt x="1075487" y="0"/>
                </a:cubicBezTo>
                <a:cubicBezTo>
                  <a:pt x="1076141" y="151829"/>
                  <a:pt x="1059579" y="353960"/>
                  <a:pt x="1075487" y="505479"/>
                </a:cubicBezTo>
                <a:cubicBezTo>
                  <a:pt x="1091395" y="656998"/>
                  <a:pt x="1075003" y="935760"/>
                  <a:pt x="1075487" y="1075487"/>
                </a:cubicBezTo>
                <a:cubicBezTo>
                  <a:pt x="824741" y="1100961"/>
                  <a:pt x="719155" y="1060933"/>
                  <a:pt x="559253" y="1075487"/>
                </a:cubicBezTo>
                <a:cubicBezTo>
                  <a:pt x="399351" y="1090041"/>
                  <a:pt x="245564" y="1067362"/>
                  <a:pt x="0" y="1075487"/>
                </a:cubicBezTo>
                <a:cubicBezTo>
                  <a:pt x="-21667" y="900761"/>
                  <a:pt x="21367" y="761041"/>
                  <a:pt x="0" y="548498"/>
                </a:cubicBezTo>
                <a:cubicBezTo>
                  <a:pt x="-21367" y="335955"/>
                  <a:pt x="-12980" y="183712"/>
                  <a:pt x="0" y="0"/>
                </a:cubicBezTo>
                <a:close/>
              </a:path>
              <a:path w="1075487" h="1075487" stroke="0" extrusionOk="0">
                <a:moveTo>
                  <a:pt x="0" y="0"/>
                </a:moveTo>
                <a:cubicBezTo>
                  <a:pt x="146994" y="6306"/>
                  <a:pt x="321449" y="19323"/>
                  <a:pt x="526989" y="0"/>
                </a:cubicBezTo>
                <a:cubicBezTo>
                  <a:pt x="732529" y="-19323"/>
                  <a:pt x="830400" y="-14480"/>
                  <a:pt x="1075487" y="0"/>
                </a:cubicBezTo>
                <a:cubicBezTo>
                  <a:pt x="1088365" y="198592"/>
                  <a:pt x="1078825" y="308674"/>
                  <a:pt x="1075487" y="559253"/>
                </a:cubicBezTo>
                <a:cubicBezTo>
                  <a:pt x="1072149" y="809832"/>
                  <a:pt x="1092748" y="932256"/>
                  <a:pt x="1075487" y="1075487"/>
                </a:cubicBezTo>
                <a:cubicBezTo>
                  <a:pt x="839869" y="1076346"/>
                  <a:pt x="792473" y="1071069"/>
                  <a:pt x="559253" y="1075487"/>
                </a:cubicBezTo>
                <a:cubicBezTo>
                  <a:pt x="326033" y="1079905"/>
                  <a:pt x="127244" y="1087341"/>
                  <a:pt x="0" y="1075487"/>
                </a:cubicBezTo>
                <a:cubicBezTo>
                  <a:pt x="30" y="863097"/>
                  <a:pt x="2418" y="747798"/>
                  <a:pt x="0" y="559253"/>
                </a:cubicBezTo>
                <a:cubicBezTo>
                  <a:pt x="-2418" y="370708"/>
                  <a:pt x="1162" y="198212"/>
                  <a:pt x="0" y="0"/>
                </a:cubicBezTo>
                <a:close/>
              </a:path>
            </a:pathLst>
          </a:custGeom>
          <a:ln w="22225">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dk1"/>
          </a:lnRef>
          <a:fillRef idx="1">
            <a:schemeClr val="lt1"/>
          </a:fillRef>
          <a:effectRef idx="0">
            <a:schemeClr val="dk1"/>
          </a:effectRef>
          <a:fontRef idx="minor">
            <a:schemeClr val="dk1"/>
          </a:fontRef>
        </p:style>
      </p:pic>
      <p:cxnSp>
        <p:nvCxnSpPr>
          <p:cNvPr id="45" name="Straight Arrow Connector 44">
            <a:extLst>
              <a:ext uri="{FF2B5EF4-FFF2-40B4-BE49-F238E27FC236}">
                <a16:creationId xmlns:a16="http://schemas.microsoft.com/office/drawing/2014/main" id="{2A708D49-D1B1-A546-8CD2-12ECA59E2021}"/>
              </a:ext>
            </a:extLst>
          </p:cNvPr>
          <p:cNvCxnSpPr>
            <a:cxnSpLocks/>
            <a:endCxn id="17" idx="0"/>
          </p:cNvCxnSpPr>
          <p:nvPr/>
        </p:nvCxnSpPr>
        <p:spPr>
          <a:xfrm flipH="1">
            <a:off x="9590185" y="6226976"/>
            <a:ext cx="1" cy="2553810"/>
          </a:xfrm>
          <a:prstGeom prst="straightConnector1">
            <a:avLst/>
          </a:prstGeom>
          <a:ln w="50800">
            <a:headEnd type="oval"/>
            <a:tailEnd type="none"/>
          </a:ln>
        </p:spPr>
        <p:style>
          <a:lnRef idx="3">
            <a:schemeClr val="accent6"/>
          </a:lnRef>
          <a:fillRef idx="0">
            <a:schemeClr val="accent6"/>
          </a:fillRef>
          <a:effectRef idx="2">
            <a:schemeClr val="accent6"/>
          </a:effectRef>
          <a:fontRef idx="minor">
            <a:schemeClr val="tx1"/>
          </a:fontRef>
        </p:style>
      </p:cxnSp>
      <p:sp>
        <p:nvSpPr>
          <p:cNvPr id="48" name="TextBox 47">
            <a:extLst>
              <a:ext uri="{FF2B5EF4-FFF2-40B4-BE49-F238E27FC236}">
                <a16:creationId xmlns:a16="http://schemas.microsoft.com/office/drawing/2014/main" id="{76C4B341-8D6A-1E49-8A57-445DEDD12272}"/>
              </a:ext>
            </a:extLst>
          </p:cNvPr>
          <p:cNvSpPr txBox="1"/>
          <p:nvPr/>
        </p:nvSpPr>
        <p:spPr>
          <a:xfrm>
            <a:off x="7056291" y="6295993"/>
            <a:ext cx="800219" cy="461665"/>
          </a:xfrm>
          <a:prstGeom prst="rect">
            <a:avLst/>
          </a:prstGeom>
          <a:noFill/>
        </p:spPr>
        <p:txBody>
          <a:bodyPr wrap="none" rtlCol="0">
            <a:spAutoFit/>
          </a:bodyPr>
          <a:lstStyle/>
          <a:p>
            <a:r>
              <a:rPr lang="en-US" dirty="0">
                <a:latin typeface="Times New Roman" panose="02020603050405020304" pitchFamily="18" charset="0"/>
                <a:cs typeface="Times New Roman" panose="02020603050405020304" pitchFamily="18" charset="0"/>
              </a:rPr>
              <a:t>2013</a:t>
            </a:r>
          </a:p>
        </p:txBody>
      </p:sp>
      <p:sp>
        <p:nvSpPr>
          <p:cNvPr id="61" name="TextBox 60">
            <a:extLst>
              <a:ext uri="{FF2B5EF4-FFF2-40B4-BE49-F238E27FC236}">
                <a16:creationId xmlns:a16="http://schemas.microsoft.com/office/drawing/2014/main" id="{7C997703-9A7A-B34A-B581-3C70B1E553B2}"/>
              </a:ext>
            </a:extLst>
          </p:cNvPr>
          <p:cNvSpPr txBox="1"/>
          <p:nvPr/>
        </p:nvSpPr>
        <p:spPr>
          <a:xfrm>
            <a:off x="2621881" y="5642935"/>
            <a:ext cx="800219" cy="461665"/>
          </a:xfrm>
          <a:prstGeom prst="rect">
            <a:avLst/>
          </a:prstGeom>
          <a:noFill/>
        </p:spPr>
        <p:txBody>
          <a:bodyPr wrap="none" rtlCol="0">
            <a:spAutoFit/>
          </a:bodyPr>
          <a:lstStyle/>
          <a:p>
            <a:r>
              <a:rPr lang="en-US" dirty="0">
                <a:latin typeface="Times New Roman" panose="02020603050405020304" pitchFamily="18" charset="0"/>
                <a:cs typeface="Times New Roman" panose="02020603050405020304" pitchFamily="18" charset="0"/>
              </a:rPr>
              <a:t>1999</a:t>
            </a:r>
          </a:p>
        </p:txBody>
      </p:sp>
      <p:cxnSp>
        <p:nvCxnSpPr>
          <p:cNvPr id="83" name="Straight Arrow Connector 82">
            <a:extLst>
              <a:ext uri="{FF2B5EF4-FFF2-40B4-BE49-F238E27FC236}">
                <a16:creationId xmlns:a16="http://schemas.microsoft.com/office/drawing/2014/main" id="{FFD91D2C-B085-3549-80CE-831D1AAF60FD}"/>
              </a:ext>
            </a:extLst>
          </p:cNvPr>
          <p:cNvCxnSpPr>
            <a:cxnSpLocks/>
          </p:cNvCxnSpPr>
          <p:nvPr/>
        </p:nvCxnSpPr>
        <p:spPr>
          <a:xfrm>
            <a:off x="5942868" y="6253266"/>
            <a:ext cx="0" cy="1035115"/>
          </a:xfrm>
          <a:prstGeom prst="straightConnector1">
            <a:avLst/>
          </a:prstGeom>
          <a:ln w="50800">
            <a:headEnd type="oval"/>
            <a:tailEnd type="none"/>
          </a:ln>
        </p:spPr>
        <p:style>
          <a:lnRef idx="3">
            <a:schemeClr val="accent6"/>
          </a:lnRef>
          <a:fillRef idx="0">
            <a:schemeClr val="accent6"/>
          </a:fillRef>
          <a:effectRef idx="2">
            <a:schemeClr val="accent6"/>
          </a:effectRef>
          <a:fontRef idx="minor">
            <a:schemeClr val="tx1"/>
          </a:fontRef>
        </p:style>
      </p:cxnSp>
      <p:sp>
        <p:nvSpPr>
          <p:cNvPr id="84" name="TextBox 83">
            <a:extLst>
              <a:ext uri="{FF2B5EF4-FFF2-40B4-BE49-F238E27FC236}">
                <a16:creationId xmlns:a16="http://schemas.microsoft.com/office/drawing/2014/main" id="{2004D461-7ADC-464A-BE93-7D508DA9F0FD}"/>
              </a:ext>
            </a:extLst>
          </p:cNvPr>
          <p:cNvSpPr txBox="1"/>
          <p:nvPr/>
        </p:nvSpPr>
        <p:spPr>
          <a:xfrm>
            <a:off x="5565927" y="5642935"/>
            <a:ext cx="800219" cy="461665"/>
          </a:xfrm>
          <a:prstGeom prst="rect">
            <a:avLst/>
          </a:prstGeom>
          <a:noFill/>
        </p:spPr>
        <p:txBody>
          <a:bodyPr wrap="none" rtlCol="0">
            <a:spAutoFit/>
          </a:bodyPr>
          <a:lstStyle/>
          <a:p>
            <a:r>
              <a:rPr lang="en-US" dirty="0">
                <a:latin typeface="Times New Roman" panose="02020603050405020304" pitchFamily="18" charset="0"/>
                <a:cs typeface="Times New Roman" panose="02020603050405020304" pitchFamily="18" charset="0"/>
              </a:rPr>
              <a:t>2008</a:t>
            </a:r>
          </a:p>
        </p:txBody>
      </p:sp>
      <p:pic>
        <p:nvPicPr>
          <p:cNvPr id="87" name="Picture 86">
            <a:extLst>
              <a:ext uri="{FF2B5EF4-FFF2-40B4-BE49-F238E27FC236}">
                <a16:creationId xmlns:a16="http://schemas.microsoft.com/office/drawing/2014/main" id="{732E0771-04B8-8E4A-8D6C-62ED4AB16148}"/>
              </a:ext>
            </a:extLst>
          </p:cNvPr>
          <p:cNvPicPr>
            <a:picLocks noChangeAspect="1"/>
          </p:cNvPicPr>
          <p:nvPr/>
        </p:nvPicPr>
        <p:blipFill rotWithShape="1">
          <a:blip r:embed="rId11" cstate="hqprint">
            <a:extLst>
              <a:ext uri="{28A0092B-C50C-407E-A947-70E740481C1C}">
                <a14:useLocalDpi xmlns:a14="http://schemas.microsoft.com/office/drawing/2010/main"/>
              </a:ext>
            </a:extLst>
          </a:blip>
          <a:srcRect/>
          <a:stretch/>
        </p:blipFill>
        <p:spPr>
          <a:xfrm>
            <a:off x="5466095" y="7335133"/>
            <a:ext cx="1128795" cy="512027"/>
          </a:xfrm>
          <a:prstGeom prst="rect">
            <a:avLst/>
          </a:prstGeom>
        </p:spPr>
      </p:pic>
      <p:sp>
        <p:nvSpPr>
          <p:cNvPr id="88" name="TextBox 87">
            <a:extLst>
              <a:ext uri="{FF2B5EF4-FFF2-40B4-BE49-F238E27FC236}">
                <a16:creationId xmlns:a16="http://schemas.microsoft.com/office/drawing/2014/main" id="{83B6992A-7CF8-DA4B-908B-3D384CE3DA73}"/>
              </a:ext>
            </a:extLst>
          </p:cNvPr>
          <p:cNvSpPr txBox="1"/>
          <p:nvPr/>
        </p:nvSpPr>
        <p:spPr>
          <a:xfrm>
            <a:off x="5379512" y="7781091"/>
            <a:ext cx="1301959" cy="523220"/>
          </a:xfrm>
          <a:prstGeom prst="rect">
            <a:avLst/>
          </a:prstGeom>
          <a:noFill/>
        </p:spPr>
        <p:txBody>
          <a:bodyPr wrap="none" rtlCol="0">
            <a:spAutoFit/>
          </a:bodyPr>
          <a:lstStyle/>
          <a:p>
            <a:r>
              <a:rPr lang="en-US" sz="2800" dirty="0"/>
              <a:t>Fellow</a:t>
            </a:r>
          </a:p>
        </p:txBody>
      </p:sp>
      <p:sp>
        <p:nvSpPr>
          <p:cNvPr id="91" name="TextBox 90">
            <a:extLst>
              <a:ext uri="{FF2B5EF4-FFF2-40B4-BE49-F238E27FC236}">
                <a16:creationId xmlns:a16="http://schemas.microsoft.com/office/drawing/2014/main" id="{FADE81B6-428B-134D-AB7E-D1E1B0A1827A}"/>
              </a:ext>
            </a:extLst>
          </p:cNvPr>
          <p:cNvSpPr txBox="1"/>
          <p:nvPr/>
        </p:nvSpPr>
        <p:spPr>
          <a:xfrm>
            <a:off x="8443547" y="5642935"/>
            <a:ext cx="800219" cy="461665"/>
          </a:xfrm>
          <a:prstGeom prst="rect">
            <a:avLst/>
          </a:prstGeom>
          <a:noFill/>
        </p:spPr>
        <p:txBody>
          <a:bodyPr wrap="none" rtlCol="0">
            <a:spAutoFit/>
          </a:bodyPr>
          <a:lstStyle/>
          <a:p>
            <a:r>
              <a:rPr lang="en-US" dirty="0">
                <a:latin typeface="Times New Roman" panose="02020603050405020304" pitchFamily="18" charset="0"/>
                <a:cs typeface="Times New Roman" panose="02020603050405020304" pitchFamily="18" charset="0"/>
              </a:rPr>
              <a:t>2018</a:t>
            </a:r>
          </a:p>
        </p:txBody>
      </p:sp>
      <p:cxnSp>
        <p:nvCxnSpPr>
          <p:cNvPr id="99" name="Straight Arrow Connector 98">
            <a:extLst>
              <a:ext uri="{FF2B5EF4-FFF2-40B4-BE49-F238E27FC236}">
                <a16:creationId xmlns:a16="http://schemas.microsoft.com/office/drawing/2014/main" id="{4DD4DAD1-3C0A-344F-997C-0D09B8C07B62}"/>
              </a:ext>
            </a:extLst>
          </p:cNvPr>
          <p:cNvCxnSpPr>
            <a:cxnSpLocks/>
          </p:cNvCxnSpPr>
          <p:nvPr/>
        </p:nvCxnSpPr>
        <p:spPr>
          <a:xfrm flipV="1">
            <a:off x="849008" y="4036080"/>
            <a:ext cx="0" cy="2185274"/>
          </a:xfrm>
          <a:prstGeom prst="straightConnector1">
            <a:avLst/>
          </a:prstGeom>
          <a:ln w="50800">
            <a:headEnd type="oval"/>
            <a:tailEnd type="none"/>
          </a:ln>
        </p:spPr>
        <p:style>
          <a:lnRef idx="3">
            <a:schemeClr val="accent6"/>
          </a:lnRef>
          <a:fillRef idx="0">
            <a:schemeClr val="accent6"/>
          </a:fillRef>
          <a:effectRef idx="2">
            <a:schemeClr val="accent6"/>
          </a:effectRef>
          <a:fontRef idx="minor">
            <a:schemeClr val="tx1"/>
          </a:fontRef>
        </p:style>
      </p:cxnSp>
      <p:pic>
        <p:nvPicPr>
          <p:cNvPr id="100" name="Picture 99">
            <a:extLst>
              <a:ext uri="{FF2B5EF4-FFF2-40B4-BE49-F238E27FC236}">
                <a16:creationId xmlns:a16="http://schemas.microsoft.com/office/drawing/2014/main" id="{04537C27-412F-A747-9F5B-C0E117E9E130}"/>
              </a:ext>
            </a:extLst>
          </p:cNvPr>
          <p:cNvPicPr>
            <a:picLocks noChangeAspect="1"/>
          </p:cNvPicPr>
          <p:nvPr/>
        </p:nvPicPr>
        <p:blipFill rotWithShape="1">
          <a:blip r:embed="rId12" cstate="hqprint">
            <a:extLst>
              <a:ext uri="{28A0092B-C50C-407E-A947-70E740481C1C}">
                <a14:useLocalDpi xmlns:a14="http://schemas.microsoft.com/office/drawing/2010/main"/>
              </a:ext>
            </a:extLst>
          </a:blip>
          <a:srcRect/>
          <a:stretch/>
        </p:blipFill>
        <p:spPr>
          <a:xfrm>
            <a:off x="367755" y="2589614"/>
            <a:ext cx="1046245" cy="1387814"/>
          </a:xfrm>
          <a:custGeom>
            <a:avLst/>
            <a:gdLst>
              <a:gd name="csX0" fmla="*/ 0 w 1046245"/>
              <a:gd name="csY0" fmla="*/ 0 h 1387814"/>
              <a:gd name="csX1" fmla="*/ 512660 w 1046245"/>
              <a:gd name="csY1" fmla="*/ 0 h 1387814"/>
              <a:gd name="csX2" fmla="*/ 1046245 w 1046245"/>
              <a:gd name="csY2" fmla="*/ 0 h 1387814"/>
              <a:gd name="csX3" fmla="*/ 1046245 w 1046245"/>
              <a:gd name="csY3" fmla="*/ 462605 h 1387814"/>
              <a:gd name="csX4" fmla="*/ 1046245 w 1046245"/>
              <a:gd name="csY4" fmla="*/ 925209 h 1387814"/>
              <a:gd name="csX5" fmla="*/ 1046245 w 1046245"/>
              <a:gd name="csY5" fmla="*/ 1387814 h 1387814"/>
              <a:gd name="csX6" fmla="*/ 523123 w 1046245"/>
              <a:gd name="csY6" fmla="*/ 1387814 h 1387814"/>
              <a:gd name="csX7" fmla="*/ 0 w 1046245"/>
              <a:gd name="csY7" fmla="*/ 1387814 h 1387814"/>
              <a:gd name="csX8" fmla="*/ 0 w 1046245"/>
              <a:gd name="csY8" fmla="*/ 952966 h 1387814"/>
              <a:gd name="csX9" fmla="*/ 0 w 1046245"/>
              <a:gd name="csY9" fmla="*/ 504239 h 1387814"/>
              <a:gd name="csX10" fmla="*/ 0 w 1046245"/>
              <a:gd name="csY10" fmla="*/ 0 h 138781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1046245" h="1387814" fill="none" extrusionOk="0">
                <a:moveTo>
                  <a:pt x="0" y="0"/>
                </a:moveTo>
                <a:cubicBezTo>
                  <a:pt x="123207" y="-28300"/>
                  <a:pt x="321480" y="52145"/>
                  <a:pt x="512660" y="0"/>
                </a:cubicBezTo>
                <a:cubicBezTo>
                  <a:pt x="703840" y="-52145"/>
                  <a:pt x="884975" y="17494"/>
                  <a:pt x="1046245" y="0"/>
                </a:cubicBezTo>
                <a:cubicBezTo>
                  <a:pt x="1088734" y="182140"/>
                  <a:pt x="1024419" y="231940"/>
                  <a:pt x="1046245" y="462605"/>
                </a:cubicBezTo>
                <a:cubicBezTo>
                  <a:pt x="1068071" y="693270"/>
                  <a:pt x="1024601" y="764456"/>
                  <a:pt x="1046245" y="925209"/>
                </a:cubicBezTo>
                <a:cubicBezTo>
                  <a:pt x="1067889" y="1085962"/>
                  <a:pt x="991882" y="1215197"/>
                  <a:pt x="1046245" y="1387814"/>
                </a:cubicBezTo>
                <a:cubicBezTo>
                  <a:pt x="834691" y="1448783"/>
                  <a:pt x="756381" y="1351028"/>
                  <a:pt x="523123" y="1387814"/>
                </a:cubicBezTo>
                <a:cubicBezTo>
                  <a:pt x="289865" y="1424600"/>
                  <a:pt x="106561" y="1328240"/>
                  <a:pt x="0" y="1387814"/>
                </a:cubicBezTo>
                <a:cubicBezTo>
                  <a:pt x="-50344" y="1187672"/>
                  <a:pt x="8227" y="1072840"/>
                  <a:pt x="0" y="952966"/>
                </a:cubicBezTo>
                <a:cubicBezTo>
                  <a:pt x="-8227" y="833092"/>
                  <a:pt x="40947" y="642544"/>
                  <a:pt x="0" y="504239"/>
                </a:cubicBezTo>
                <a:cubicBezTo>
                  <a:pt x="-40947" y="365934"/>
                  <a:pt x="12088" y="219321"/>
                  <a:pt x="0" y="0"/>
                </a:cubicBezTo>
                <a:close/>
              </a:path>
              <a:path w="1046245" h="1387814" stroke="0" extrusionOk="0">
                <a:moveTo>
                  <a:pt x="0" y="0"/>
                </a:moveTo>
                <a:cubicBezTo>
                  <a:pt x="233689" y="-52381"/>
                  <a:pt x="329264" y="16187"/>
                  <a:pt x="512660" y="0"/>
                </a:cubicBezTo>
                <a:cubicBezTo>
                  <a:pt x="696056" y="-16187"/>
                  <a:pt x="913378" y="54422"/>
                  <a:pt x="1046245" y="0"/>
                </a:cubicBezTo>
                <a:cubicBezTo>
                  <a:pt x="1051171" y="141206"/>
                  <a:pt x="1022565" y="257022"/>
                  <a:pt x="1046245" y="490361"/>
                </a:cubicBezTo>
                <a:cubicBezTo>
                  <a:pt x="1069925" y="723700"/>
                  <a:pt x="1045052" y="823019"/>
                  <a:pt x="1046245" y="952966"/>
                </a:cubicBezTo>
                <a:cubicBezTo>
                  <a:pt x="1047438" y="1082914"/>
                  <a:pt x="1034465" y="1182765"/>
                  <a:pt x="1046245" y="1387814"/>
                </a:cubicBezTo>
                <a:cubicBezTo>
                  <a:pt x="858870" y="1421332"/>
                  <a:pt x="736177" y="1333068"/>
                  <a:pt x="544047" y="1387814"/>
                </a:cubicBezTo>
                <a:cubicBezTo>
                  <a:pt x="351917" y="1442560"/>
                  <a:pt x="206835" y="1361454"/>
                  <a:pt x="0" y="1387814"/>
                </a:cubicBezTo>
                <a:cubicBezTo>
                  <a:pt x="-55740" y="1195172"/>
                  <a:pt x="24187" y="1069696"/>
                  <a:pt x="0" y="897453"/>
                </a:cubicBezTo>
                <a:cubicBezTo>
                  <a:pt x="-24187" y="725210"/>
                  <a:pt x="56994" y="518629"/>
                  <a:pt x="0" y="407092"/>
                </a:cubicBezTo>
                <a:cubicBezTo>
                  <a:pt x="-56994" y="295555"/>
                  <a:pt x="37654" y="144505"/>
                  <a:pt x="0" y="0"/>
                </a:cubicBezTo>
                <a:close/>
              </a:path>
            </a:pathLst>
          </a:custGeom>
          <a:ln w="28575">
            <a:extLst>
              <a:ext uri="{C807C97D-BFC1-408E-A445-0C87EB9F89A2}">
                <ask:lineSketchStyleProps xmlns:ask="http://schemas.microsoft.com/office/drawing/2018/sketchyshapes" sd="1219033472">
                  <a:prstGeom prst="rect">
                    <a:avLst/>
                  </a:prstGeom>
                  <ask:type>
                    <ask:lineSketchScribble/>
                  </ask:type>
                </ask:lineSketchStyleProps>
              </a:ext>
            </a:extLst>
          </a:ln>
        </p:spPr>
        <p:style>
          <a:lnRef idx="2">
            <a:schemeClr val="dk1"/>
          </a:lnRef>
          <a:fillRef idx="1">
            <a:schemeClr val="lt1"/>
          </a:fillRef>
          <a:effectRef idx="0">
            <a:schemeClr val="dk1"/>
          </a:effectRef>
          <a:fontRef idx="minor">
            <a:schemeClr val="dk1"/>
          </a:fontRef>
        </p:style>
      </p:pic>
      <p:sp>
        <p:nvSpPr>
          <p:cNvPr id="51" name="TextBox 50">
            <a:extLst>
              <a:ext uri="{FF2B5EF4-FFF2-40B4-BE49-F238E27FC236}">
                <a16:creationId xmlns:a16="http://schemas.microsoft.com/office/drawing/2014/main" id="{827BDBE5-E231-C943-BFB9-D319F122C099}"/>
              </a:ext>
            </a:extLst>
          </p:cNvPr>
          <p:cNvSpPr txBox="1"/>
          <p:nvPr/>
        </p:nvSpPr>
        <p:spPr>
          <a:xfrm>
            <a:off x="9228229" y="5642935"/>
            <a:ext cx="800219" cy="461665"/>
          </a:xfrm>
          <a:prstGeom prst="rect">
            <a:avLst/>
          </a:prstGeom>
          <a:noFill/>
        </p:spPr>
        <p:txBody>
          <a:bodyPr wrap="none" rtlCol="0">
            <a:spAutoFit/>
          </a:bodyPr>
          <a:lstStyle/>
          <a:p>
            <a:r>
              <a:rPr lang="en-US" dirty="0">
                <a:latin typeface="Times New Roman" panose="02020603050405020304" pitchFamily="18" charset="0"/>
                <a:cs typeface="Times New Roman" panose="02020603050405020304" pitchFamily="18" charset="0"/>
              </a:rPr>
              <a:t>2019</a:t>
            </a:r>
          </a:p>
        </p:txBody>
      </p:sp>
      <p:cxnSp>
        <p:nvCxnSpPr>
          <p:cNvPr id="34" name="Straight Arrow Connector 33">
            <a:extLst>
              <a:ext uri="{FF2B5EF4-FFF2-40B4-BE49-F238E27FC236}">
                <a16:creationId xmlns:a16="http://schemas.microsoft.com/office/drawing/2014/main" id="{8A4F0B48-6D9A-13B9-D1E6-314D006CF914}"/>
              </a:ext>
            </a:extLst>
          </p:cNvPr>
          <p:cNvCxnSpPr>
            <a:cxnSpLocks/>
          </p:cNvCxnSpPr>
          <p:nvPr/>
        </p:nvCxnSpPr>
        <p:spPr>
          <a:xfrm flipV="1">
            <a:off x="9996174" y="5167449"/>
            <a:ext cx="0" cy="1047538"/>
          </a:xfrm>
          <a:prstGeom prst="straightConnector1">
            <a:avLst/>
          </a:prstGeom>
          <a:ln w="50800">
            <a:headEnd type="oval"/>
            <a:tailEnd type="none"/>
          </a:ln>
        </p:spPr>
        <p:style>
          <a:lnRef idx="3">
            <a:schemeClr val="accent6"/>
          </a:lnRef>
          <a:fillRef idx="0">
            <a:schemeClr val="accent6"/>
          </a:fillRef>
          <a:effectRef idx="2">
            <a:schemeClr val="accent6"/>
          </a:effectRef>
          <a:fontRef idx="minor">
            <a:schemeClr val="tx1"/>
          </a:fontRef>
        </p:style>
      </p:cxnSp>
      <p:pic>
        <p:nvPicPr>
          <p:cNvPr id="4" name="Picture 3">
            <a:extLst>
              <a:ext uri="{FF2B5EF4-FFF2-40B4-BE49-F238E27FC236}">
                <a16:creationId xmlns:a16="http://schemas.microsoft.com/office/drawing/2014/main" id="{E5FFED0C-4B00-4A29-1D69-1F41766D99D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585384" y="4486063"/>
            <a:ext cx="781183" cy="781183"/>
          </a:xfrm>
          <a:prstGeom prst="rect">
            <a:avLst/>
          </a:prstGeom>
        </p:spPr>
      </p:pic>
      <p:pic>
        <p:nvPicPr>
          <p:cNvPr id="5" name="Picture 4" descr="A picture containing light&#10;&#10;AI-generated content may be incorrect.">
            <a:extLst>
              <a:ext uri="{FF2B5EF4-FFF2-40B4-BE49-F238E27FC236}">
                <a16:creationId xmlns:a16="http://schemas.microsoft.com/office/drawing/2014/main" id="{CEB62FEA-2DA9-8520-361C-E75688DB5367}"/>
              </a:ext>
            </a:extLst>
          </p:cNvPr>
          <p:cNvPicPr>
            <a:picLocks noChangeAspect="1"/>
          </p:cNvPicPr>
          <p:nvPr/>
        </p:nvPicPr>
        <p:blipFill>
          <a:blip r:embed="rId13"/>
          <a:stretch>
            <a:fillRect/>
          </a:stretch>
        </p:blipFill>
        <p:spPr>
          <a:xfrm>
            <a:off x="10931072" y="7139590"/>
            <a:ext cx="903111" cy="903111"/>
          </a:xfrm>
          <a:prstGeom prst="rect">
            <a:avLst/>
          </a:prstGeom>
        </p:spPr>
      </p:pic>
      <p:cxnSp>
        <p:nvCxnSpPr>
          <p:cNvPr id="11" name="Straight Arrow Connector 10">
            <a:extLst>
              <a:ext uri="{FF2B5EF4-FFF2-40B4-BE49-F238E27FC236}">
                <a16:creationId xmlns:a16="http://schemas.microsoft.com/office/drawing/2014/main" id="{B11CB64B-9DF4-6949-A8B6-0E2672FBB07A}"/>
              </a:ext>
            </a:extLst>
          </p:cNvPr>
          <p:cNvCxnSpPr>
            <a:cxnSpLocks/>
          </p:cNvCxnSpPr>
          <p:nvPr/>
        </p:nvCxnSpPr>
        <p:spPr>
          <a:xfrm flipV="1">
            <a:off x="7482786" y="2903191"/>
            <a:ext cx="0" cy="3331489"/>
          </a:xfrm>
          <a:prstGeom prst="straightConnector1">
            <a:avLst/>
          </a:prstGeom>
          <a:ln w="50800">
            <a:headEnd type="oval"/>
            <a:tailEnd type="none"/>
          </a:ln>
        </p:spPr>
        <p:style>
          <a:lnRef idx="3">
            <a:schemeClr val="accent6"/>
          </a:lnRef>
          <a:fillRef idx="0">
            <a:schemeClr val="accent6"/>
          </a:fillRef>
          <a:effectRef idx="2">
            <a:schemeClr val="accent6"/>
          </a:effectRef>
          <a:fontRef idx="minor">
            <a:schemeClr val="tx1"/>
          </a:fontRef>
        </p:style>
      </p:cxnSp>
      <p:cxnSp>
        <p:nvCxnSpPr>
          <p:cNvPr id="14" name="Straight Arrow Connector 13">
            <a:extLst>
              <a:ext uri="{FF2B5EF4-FFF2-40B4-BE49-F238E27FC236}">
                <a16:creationId xmlns:a16="http://schemas.microsoft.com/office/drawing/2014/main" id="{D991A1AB-F922-8660-C904-843A11EF5771}"/>
              </a:ext>
            </a:extLst>
          </p:cNvPr>
          <p:cNvCxnSpPr>
            <a:cxnSpLocks/>
            <a:endCxn id="5" idx="0"/>
          </p:cNvCxnSpPr>
          <p:nvPr/>
        </p:nvCxnSpPr>
        <p:spPr>
          <a:xfrm>
            <a:off x="11379280" y="6294722"/>
            <a:ext cx="3348" cy="844868"/>
          </a:xfrm>
          <a:prstGeom prst="straightConnector1">
            <a:avLst/>
          </a:prstGeom>
          <a:ln w="50800">
            <a:headEnd type="oval"/>
            <a:tailEnd type="none"/>
          </a:ln>
        </p:spPr>
        <p:style>
          <a:lnRef idx="3">
            <a:schemeClr val="accent6"/>
          </a:lnRef>
          <a:fillRef idx="0">
            <a:schemeClr val="accent6"/>
          </a:fillRef>
          <a:effectRef idx="2">
            <a:schemeClr val="accent6"/>
          </a:effectRef>
          <a:fontRef idx="minor">
            <a:schemeClr val="tx1"/>
          </a:fontRef>
        </p:style>
      </p:cxnSp>
      <p:sp>
        <p:nvSpPr>
          <p:cNvPr id="15" name="TextBox 14">
            <a:extLst>
              <a:ext uri="{FF2B5EF4-FFF2-40B4-BE49-F238E27FC236}">
                <a16:creationId xmlns:a16="http://schemas.microsoft.com/office/drawing/2014/main" id="{72AEE486-8DC6-D040-E8F1-9E2A18BA873E}"/>
              </a:ext>
            </a:extLst>
          </p:cNvPr>
          <p:cNvSpPr txBox="1"/>
          <p:nvPr/>
        </p:nvSpPr>
        <p:spPr>
          <a:xfrm>
            <a:off x="10928668" y="5642935"/>
            <a:ext cx="800219" cy="461665"/>
          </a:xfrm>
          <a:prstGeom prst="rect">
            <a:avLst/>
          </a:prstGeom>
          <a:noFill/>
        </p:spPr>
        <p:txBody>
          <a:bodyPr wrap="none" rtlCol="0">
            <a:spAutoFit/>
          </a:bodyPr>
          <a:lstStyle/>
          <a:p>
            <a:r>
              <a:rPr lang="en-US" dirty="0">
                <a:latin typeface="Times New Roman" panose="02020603050405020304" pitchFamily="18" charset="0"/>
                <a:cs typeface="Times New Roman" panose="02020603050405020304" pitchFamily="18" charset="0"/>
              </a:rPr>
              <a:t>2023</a:t>
            </a:r>
          </a:p>
        </p:txBody>
      </p:sp>
      <p:cxnSp>
        <p:nvCxnSpPr>
          <p:cNvPr id="25" name="Straight Arrow Connector 24">
            <a:extLst>
              <a:ext uri="{FF2B5EF4-FFF2-40B4-BE49-F238E27FC236}">
                <a16:creationId xmlns:a16="http://schemas.microsoft.com/office/drawing/2014/main" id="{A457231C-9551-AAB4-129E-BA65553669F7}"/>
              </a:ext>
            </a:extLst>
          </p:cNvPr>
          <p:cNvCxnSpPr>
            <a:cxnSpLocks/>
          </p:cNvCxnSpPr>
          <p:nvPr/>
        </p:nvCxnSpPr>
        <p:spPr>
          <a:xfrm flipH="1" flipV="1">
            <a:off x="10422169" y="2934424"/>
            <a:ext cx="9744" cy="3289799"/>
          </a:xfrm>
          <a:prstGeom prst="straightConnector1">
            <a:avLst/>
          </a:prstGeom>
          <a:ln w="50800">
            <a:headEnd type="oval"/>
            <a:tailEnd type="none"/>
          </a:ln>
        </p:spPr>
        <p:style>
          <a:lnRef idx="3">
            <a:schemeClr val="accent6"/>
          </a:lnRef>
          <a:fillRef idx="0">
            <a:schemeClr val="accent6"/>
          </a:fillRef>
          <a:effectRef idx="2">
            <a:schemeClr val="accent6"/>
          </a:effectRef>
          <a:fontRef idx="minor">
            <a:schemeClr val="tx1"/>
          </a:fontRef>
        </p:style>
      </p:cxnSp>
      <p:sp>
        <p:nvSpPr>
          <p:cNvPr id="26" name="TextBox 25">
            <a:extLst>
              <a:ext uri="{FF2B5EF4-FFF2-40B4-BE49-F238E27FC236}">
                <a16:creationId xmlns:a16="http://schemas.microsoft.com/office/drawing/2014/main" id="{4AE33466-E3EC-11F7-AF36-442129BC0F3C}"/>
              </a:ext>
            </a:extLst>
          </p:cNvPr>
          <p:cNvSpPr txBox="1"/>
          <p:nvPr/>
        </p:nvSpPr>
        <p:spPr>
          <a:xfrm>
            <a:off x="9996175" y="6295994"/>
            <a:ext cx="910107" cy="461665"/>
          </a:xfrm>
          <a:prstGeom prst="rect">
            <a:avLst/>
          </a:prstGeom>
          <a:noFill/>
        </p:spPr>
        <p:txBody>
          <a:bodyPr wrap="square" rtlCol="0">
            <a:spAutoFit/>
          </a:bodyPr>
          <a:lstStyle/>
          <a:p>
            <a:r>
              <a:rPr lang="en-US" dirty="0">
                <a:latin typeface="Times New Roman" panose="02020603050405020304" pitchFamily="18" charset="0"/>
                <a:cs typeface="Times New Roman" panose="02020603050405020304" pitchFamily="18" charset="0"/>
              </a:rPr>
              <a:t>2020</a:t>
            </a:r>
          </a:p>
        </p:txBody>
      </p:sp>
      <p:sp>
        <p:nvSpPr>
          <p:cNvPr id="31" name="TextBox 30">
            <a:extLst>
              <a:ext uri="{FF2B5EF4-FFF2-40B4-BE49-F238E27FC236}">
                <a16:creationId xmlns:a16="http://schemas.microsoft.com/office/drawing/2014/main" id="{B43348CB-BE64-4B20-5790-C6F160ECF2DD}"/>
              </a:ext>
            </a:extLst>
          </p:cNvPr>
          <p:cNvSpPr txBox="1"/>
          <p:nvPr/>
        </p:nvSpPr>
        <p:spPr>
          <a:xfrm>
            <a:off x="10873502" y="7936850"/>
            <a:ext cx="1095172" cy="830997"/>
          </a:xfrm>
          <a:prstGeom prst="rect">
            <a:avLst/>
          </a:prstGeom>
          <a:noFill/>
        </p:spPr>
        <p:txBody>
          <a:bodyPr wrap="none" rtlCol="0">
            <a:spAutoFit/>
          </a:bodyPr>
          <a:lstStyle/>
          <a:p>
            <a:r>
              <a:rPr lang="en-US" dirty="0">
                <a:latin typeface="+mn-lt"/>
              </a:rPr>
              <a:t>AAAS </a:t>
            </a:r>
          </a:p>
          <a:p>
            <a:r>
              <a:rPr lang="en-US" dirty="0">
                <a:latin typeface="+mn-lt"/>
              </a:rPr>
              <a:t>Fellow</a:t>
            </a:r>
          </a:p>
        </p:txBody>
      </p:sp>
      <p:pic>
        <p:nvPicPr>
          <p:cNvPr id="16" name="Picture 15">
            <a:extLst>
              <a:ext uri="{FF2B5EF4-FFF2-40B4-BE49-F238E27FC236}">
                <a16:creationId xmlns:a16="http://schemas.microsoft.com/office/drawing/2014/main" id="{21E348DD-DD63-1E31-F1C2-7FDAF1637A9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821381" y="4484389"/>
            <a:ext cx="781183" cy="781183"/>
          </a:xfrm>
          <a:prstGeom prst="rect">
            <a:avLst/>
          </a:prstGeom>
        </p:spPr>
      </p:pic>
      <p:cxnSp>
        <p:nvCxnSpPr>
          <p:cNvPr id="23" name="Straight Arrow Connector 22">
            <a:extLst>
              <a:ext uri="{FF2B5EF4-FFF2-40B4-BE49-F238E27FC236}">
                <a16:creationId xmlns:a16="http://schemas.microsoft.com/office/drawing/2014/main" id="{AAFE1128-765B-8F65-1748-92D06EFB837F}"/>
              </a:ext>
            </a:extLst>
          </p:cNvPr>
          <p:cNvCxnSpPr>
            <a:cxnSpLocks/>
          </p:cNvCxnSpPr>
          <p:nvPr/>
        </p:nvCxnSpPr>
        <p:spPr>
          <a:xfrm flipV="1">
            <a:off x="12221006" y="5192950"/>
            <a:ext cx="0" cy="1047538"/>
          </a:xfrm>
          <a:prstGeom prst="straightConnector1">
            <a:avLst/>
          </a:prstGeom>
          <a:ln w="50800">
            <a:headEnd type="oval"/>
            <a:tailEnd type="none"/>
          </a:ln>
        </p:spPr>
        <p:style>
          <a:lnRef idx="3">
            <a:schemeClr val="accent6"/>
          </a:lnRef>
          <a:fillRef idx="0">
            <a:schemeClr val="accent6"/>
          </a:fillRef>
          <a:effectRef idx="2">
            <a:schemeClr val="accent6"/>
          </a:effectRef>
          <a:fontRef idx="minor">
            <a:schemeClr val="tx1"/>
          </a:fontRef>
        </p:style>
      </p:cxnSp>
      <p:pic>
        <p:nvPicPr>
          <p:cNvPr id="49" name="Picture 48" descr="A picture containing cart&#10;&#10;Description automatically generated">
            <a:extLst>
              <a:ext uri="{FF2B5EF4-FFF2-40B4-BE49-F238E27FC236}">
                <a16:creationId xmlns:a16="http://schemas.microsoft.com/office/drawing/2014/main" id="{0BA9516C-8834-4E4C-A897-C616858B897E}"/>
              </a:ext>
            </a:extLst>
          </p:cNvPr>
          <p:cNvPicPr>
            <a:picLocks noChangeAspect="1"/>
          </p:cNvPicPr>
          <p:nvPr/>
        </p:nvPicPr>
        <p:blipFill>
          <a:blip r:embed="rId14" cstate="hqprint">
            <a:extLst>
              <a:ext uri="{28A0092B-C50C-407E-A947-70E740481C1C}">
                <a14:useLocalDpi xmlns:a14="http://schemas.microsoft.com/office/drawing/2010/main"/>
              </a:ext>
            </a:extLst>
          </a:blip>
          <a:srcRect l="13101" t="32014" b="9390"/>
          <a:stretch>
            <a:fillRect/>
          </a:stretch>
        </p:blipFill>
        <p:spPr>
          <a:xfrm>
            <a:off x="11328777" y="3918011"/>
            <a:ext cx="1513769" cy="584040"/>
          </a:xfrm>
          <a:prstGeom prst="rect">
            <a:avLst/>
          </a:prstGeom>
        </p:spPr>
      </p:pic>
      <p:pic>
        <p:nvPicPr>
          <p:cNvPr id="50" name="Picture 49">
            <a:extLst>
              <a:ext uri="{FF2B5EF4-FFF2-40B4-BE49-F238E27FC236}">
                <a16:creationId xmlns:a16="http://schemas.microsoft.com/office/drawing/2014/main" id="{12491829-A1D2-B821-A9F5-81A503DBC247}"/>
              </a:ext>
            </a:extLst>
          </p:cNvPr>
          <p:cNvPicPr>
            <a:picLocks noChangeAspect="1"/>
          </p:cNvPicPr>
          <p:nvPr/>
        </p:nvPicPr>
        <p:blipFill>
          <a:blip r:embed="rId15"/>
          <a:srcRect l="4921" r="50647" b="8765"/>
          <a:stretch>
            <a:fillRect/>
          </a:stretch>
        </p:blipFill>
        <p:spPr>
          <a:xfrm>
            <a:off x="9596751" y="3407524"/>
            <a:ext cx="641489" cy="1111704"/>
          </a:xfrm>
          <a:prstGeom prst="rect">
            <a:avLst/>
          </a:prstGeom>
        </p:spPr>
      </p:pic>
      <p:sp>
        <p:nvSpPr>
          <p:cNvPr id="52" name="Collate 51">
            <a:extLst>
              <a:ext uri="{FF2B5EF4-FFF2-40B4-BE49-F238E27FC236}">
                <a16:creationId xmlns:a16="http://schemas.microsoft.com/office/drawing/2014/main" id="{A1462764-9069-0D3E-DC65-6C19EB2BF969}"/>
              </a:ext>
            </a:extLst>
          </p:cNvPr>
          <p:cNvSpPr/>
          <p:nvPr/>
        </p:nvSpPr>
        <p:spPr>
          <a:xfrm>
            <a:off x="6376728" y="3486485"/>
            <a:ext cx="946782" cy="941057"/>
          </a:xfrm>
          <a:prstGeom prst="flowChartCollate">
            <a:avLst/>
          </a:prstGeom>
          <a:solidFill>
            <a:schemeClr val="accent4"/>
          </a:solidFill>
          <a:ln>
            <a:solidFill>
              <a:schemeClr val="bg1"/>
            </a:solidFill>
          </a:ln>
          <a:scene3d>
            <a:camera prst="isometricOffAxis1Left"/>
            <a:lightRig rig="threePt" dir="t"/>
          </a:scene3d>
          <a:sp3d>
            <a:bevelT prst="angle"/>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413">
              <a:solidFill>
                <a:schemeClr val="tx1"/>
              </a:solidFill>
            </a:endParaRPr>
          </a:p>
        </p:txBody>
      </p:sp>
      <p:cxnSp>
        <p:nvCxnSpPr>
          <p:cNvPr id="33" name="Straight Arrow Connector 32">
            <a:extLst>
              <a:ext uri="{FF2B5EF4-FFF2-40B4-BE49-F238E27FC236}">
                <a16:creationId xmlns:a16="http://schemas.microsoft.com/office/drawing/2014/main" id="{DAD23521-FF7F-018A-0CF9-DA81AC3D95D7}"/>
              </a:ext>
            </a:extLst>
          </p:cNvPr>
          <p:cNvCxnSpPr>
            <a:cxnSpLocks/>
          </p:cNvCxnSpPr>
          <p:nvPr/>
        </p:nvCxnSpPr>
        <p:spPr>
          <a:xfrm flipV="1">
            <a:off x="7006137" y="5192235"/>
            <a:ext cx="0" cy="1047538"/>
          </a:xfrm>
          <a:prstGeom prst="straightConnector1">
            <a:avLst/>
          </a:prstGeom>
          <a:ln w="50800">
            <a:headEnd type="oval"/>
            <a:tailEnd type="none"/>
          </a:ln>
        </p:spPr>
        <p:style>
          <a:lnRef idx="3">
            <a:schemeClr val="accent6"/>
          </a:lnRef>
          <a:fillRef idx="0">
            <a:schemeClr val="accent6"/>
          </a:fillRef>
          <a:effectRef idx="2">
            <a:schemeClr val="accent6"/>
          </a:effectRef>
          <a:fontRef idx="minor">
            <a:schemeClr val="tx1"/>
          </a:fontRef>
        </p:style>
      </p:cxnSp>
      <p:sp>
        <p:nvSpPr>
          <p:cNvPr id="56" name="TextBox 55">
            <a:extLst>
              <a:ext uri="{FF2B5EF4-FFF2-40B4-BE49-F238E27FC236}">
                <a16:creationId xmlns:a16="http://schemas.microsoft.com/office/drawing/2014/main" id="{54E7736D-7F90-AC9C-CEFB-EF78EE4C574F}"/>
              </a:ext>
            </a:extLst>
          </p:cNvPr>
          <p:cNvSpPr txBox="1"/>
          <p:nvPr/>
        </p:nvSpPr>
        <p:spPr>
          <a:xfrm>
            <a:off x="11765953" y="6295994"/>
            <a:ext cx="910107" cy="461665"/>
          </a:xfrm>
          <a:prstGeom prst="rect">
            <a:avLst/>
          </a:prstGeom>
          <a:noFill/>
        </p:spPr>
        <p:txBody>
          <a:bodyPr wrap="square" rtlCol="0">
            <a:spAutoFit/>
          </a:bodyPr>
          <a:lstStyle/>
          <a:p>
            <a:r>
              <a:rPr lang="en-US" dirty="0">
                <a:latin typeface="Times New Roman" panose="02020603050405020304" pitchFamily="18" charset="0"/>
                <a:cs typeface="Times New Roman" panose="02020603050405020304" pitchFamily="18" charset="0"/>
              </a:rPr>
              <a:t>2026</a:t>
            </a:r>
          </a:p>
        </p:txBody>
      </p:sp>
      <p:cxnSp>
        <p:nvCxnSpPr>
          <p:cNvPr id="57" name="Straight Arrow Connector 56">
            <a:extLst>
              <a:ext uri="{FF2B5EF4-FFF2-40B4-BE49-F238E27FC236}">
                <a16:creationId xmlns:a16="http://schemas.microsoft.com/office/drawing/2014/main" id="{AC0D6B46-6B7E-3248-EADE-BA2457885963}"/>
              </a:ext>
            </a:extLst>
          </p:cNvPr>
          <p:cNvCxnSpPr>
            <a:cxnSpLocks/>
          </p:cNvCxnSpPr>
          <p:nvPr/>
        </p:nvCxnSpPr>
        <p:spPr>
          <a:xfrm flipV="1">
            <a:off x="2220181" y="5192235"/>
            <a:ext cx="0" cy="1047538"/>
          </a:xfrm>
          <a:prstGeom prst="straightConnector1">
            <a:avLst/>
          </a:prstGeom>
          <a:ln w="50800">
            <a:headEnd type="oval"/>
            <a:tailEnd type="none"/>
          </a:ln>
        </p:spPr>
        <p:style>
          <a:lnRef idx="3">
            <a:schemeClr val="accent6"/>
          </a:lnRef>
          <a:fillRef idx="0">
            <a:schemeClr val="accent6"/>
          </a:fillRef>
          <a:effectRef idx="2">
            <a:schemeClr val="accent6"/>
          </a:effectRef>
          <a:fontRef idx="minor">
            <a:schemeClr val="tx1"/>
          </a:fontRef>
        </p:style>
      </p:cxnSp>
      <p:sp>
        <p:nvSpPr>
          <p:cNvPr id="59" name="TextBox 58">
            <a:extLst>
              <a:ext uri="{FF2B5EF4-FFF2-40B4-BE49-F238E27FC236}">
                <a16:creationId xmlns:a16="http://schemas.microsoft.com/office/drawing/2014/main" id="{AA25B26A-82E8-EEC1-006A-37FCC7FCCC43}"/>
              </a:ext>
            </a:extLst>
          </p:cNvPr>
          <p:cNvSpPr txBox="1"/>
          <p:nvPr/>
        </p:nvSpPr>
        <p:spPr>
          <a:xfrm>
            <a:off x="1899095" y="6295993"/>
            <a:ext cx="800219" cy="461665"/>
          </a:xfrm>
          <a:prstGeom prst="rect">
            <a:avLst/>
          </a:prstGeom>
          <a:noFill/>
        </p:spPr>
        <p:txBody>
          <a:bodyPr wrap="none" rtlCol="0">
            <a:spAutoFit/>
          </a:bodyPr>
          <a:lstStyle/>
          <a:p>
            <a:r>
              <a:rPr lang="en-US" dirty="0">
                <a:latin typeface="Times New Roman" panose="02020603050405020304" pitchFamily="18" charset="0"/>
                <a:cs typeface="Times New Roman" panose="02020603050405020304" pitchFamily="18" charset="0"/>
              </a:rPr>
              <a:t>1998</a:t>
            </a:r>
          </a:p>
        </p:txBody>
      </p:sp>
      <p:pic>
        <p:nvPicPr>
          <p:cNvPr id="10" name="Picture 9">
            <a:extLst>
              <a:ext uri="{FF2B5EF4-FFF2-40B4-BE49-F238E27FC236}">
                <a16:creationId xmlns:a16="http://schemas.microsoft.com/office/drawing/2014/main" id="{D91B40E3-E11A-47BA-33A8-C272AA7BC66A}"/>
              </a:ext>
            </a:extLst>
          </p:cNvPr>
          <p:cNvPicPr>
            <a:picLocks noChangeAspect="1"/>
          </p:cNvPicPr>
          <p:nvPr/>
        </p:nvPicPr>
        <p:blipFill>
          <a:blip r:embed="rId16"/>
          <a:stretch>
            <a:fillRect/>
          </a:stretch>
        </p:blipFill>
        <p:spPr>
          <a:xfrm>
            <a:off x="8959657" y="2233401"/>
            <a:ext cx="2942404" cy="707308"/>
          </a:xfrm>
          <a:custGeom>
            <a:avLst/>
            <a:gdLst>
              <a:gd name="csX0" fmla="*/ 0 w 2942404"/>
              <a:gd name="csY0" fmla="*/ 0 h 707308"/>
              <a:gd name="csX1" fmla="*/ 647329 w 2942404"/>
              <a:gd name="csY1" fmla="*/ 0 h 707308"/>
              <a:gd name="csX2" fmla="*/ 1265234 w 2942404"/>
              <a:gd name="csY2" fmla="*/ 0 h 707308"/>
              <a:gd name="csX3" fmla="*/ 1883139 w 2942404"/>
              <a:gd name="csY3" fmla="*/ 0 h 707308"/>
              <a:gd name="csX4" fmla="*/ 2383347 w 2942404"/>
              <a:gd name="csY4" fmla="*/ 0 h 707308"/>
              <a:gd name="csX5" fmla="*/ 2942404 w 2942404"/>
              <a:gd name="csY5" fmla="*/ 0 h 707308"/>
              <a:gd name="csX6" fmla="*/ 2942404 w 2942404"/>
              <a:gd name="csY6" fmla="*/ 360727 h 707308"/>
              <a:gd name="csX7" fmla="*/ 2942404 w 2942404"/>
              <a:gd name="csY7" fmla="*/ 707308 h 707308"/>
              <a:gd name="csX8" fmla="*/ 2353923 w 2942404"/>
              <a:gd name="csY8" fmla="*/ 707308 h 707308"/>
              <a:gd name="csX9" fmla="*/ 1853715 w 2942404"/>
              <a:gd name="csY9" fmla="*/ 707308 h 707308"/>
              <a:gd name="csX10" fmla="*/ 1353506 w 2942404"/>
              <a:gd name="csY10" fmla="*/ 707308 h 707308"/>
              <a:gd name="csX11" fmla="*/ 735601 w 2942404"/>
              <a:gd name="csY11" fmla="*/ 707308 h 707308"/>
              <a:gd name="csX12" fmla="*/ 0 w 2942404"/>
              <a:gd name="csY12" fmla="*/ 707308 h 707308"/>
              <a:gd name="csX13" fmla="*/ 0 w 2942404"/>
              <a:gd name="csY13" fmla="*/ 339508 h 707308"/>
              <a:gd name="csX14" fmla="*/ 0 w 2942404"/>
              <a:gd name="csY14" fmla="*/ 0 h 70730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2942404" h="707308" fill="none" extrusionOk="0">
                <a:moveTo>
                  <a:pt x="0" y="0"/>
                </a:moveTo>
                <a:cubicBezTo>
                  <a:pt x="236100" y="-318"/>
                  <a:pt x="509284" y="73154"/>
                  <a:pt x="647329" y="0"/>
                </a:cubicBezTo>
                <a:cubicBezTo>
                  <a:pt x="785374" y="-73154"/>
                  <a:pt x="1058719" y="66219"/>
                  <a:pt x="1265234" y="0"/>
                </a:cubicBezTo>
                <a:cubicBezTo>
                  <a:pt x="1471749" y="-66219"/>
                  <a:pt x="1631104" y="54428"/>
                  <a:pt x="1883139" y="0"/>
                </a:cubicBezTo>
                <a:cubicBezTo>
                  <a:pt x="2135174" y="-54428"/>
                  <a:pt x="2194328" y="29358"/>
                  <a:pt x="2383347" y="0"/>
                </a:cubicBezTo>
                <a:cubicBezTo>
                  <a:pt x="2572366" y="-29358"/>
                  <a:pt x="2677901" y="46972"/>
                  <a:pt x="2942404" y="0"/>
                </a:cubicBezTo>
                <a:cubicBezTo>
                  <a:pt x="2950369" y="121857"/>
                  <a:pt x="2926034" y="274474"/>
                  <a:pt x="2942404" y="360727"/>
                </a:cubicBezTo>
                <a:cubicBezTo>
                  <a:pt x="2958774" y="446980"/>
                  <a:pt x="2931225" y="614645"/>
                  <a:pt x="2942404" y="707308"/>
                </a:cubicBezTo>
                <a:cubicBezTo>
                  <a:pt x="2802048" y="734131"/>
                  <a:pt x="2517825" y="692720"/>
                  <a:pt x="2353923" y="707308"/>
                </a:cubicBezTo>
                <a:cubicBezTo>
                  <a:pt x="2190021" y="721896"/>
                  <a:pt x="2001992" y="706788"/>
                  <a:pt x="1853715" y="707308"/>
                </a:cubicBezTo>
                <a:cubicBezTo>
                  <a:pt x="1705438" y="707828"/>
                  <a:pt x="1554582" y="682418"/>
                  <a:pt x="1353506" y="707308"/>
                </a:cubicBezTo>
                <a:cubicBezTo>
                  <a:pt x="1152430" y="732198"/>
                  <a:pt x="878027" y="685648"/>
                  <a:pt x="735601" y="707308"/>
                </a:cubicBezTo>
                <a:cubicBezTo>
                  <a:pt x="593176" y="728968"/>
                  <a:pt x="179981" y="651709"/>
                  <a:pt x="0" y="707308"/>
                </a:cubicBezTo>
                <a:cubicBezTo>
                  <a:pt x="-26002" y="607545"/>
                  <a:pt x="33382" y="515530"/>
                  <a:pt x="0" y="339508"/>
                </a:cubicBezTo>
                <a:cubicBezTo>
                  <a:pt x="-33382" y="163486"/>
                  <a:pt x="34675" y="82081"/>
                  <a:pt x="0" y="0"/>
                </a:cubicBezTo>
                <a:close/>
              </a:path>
              <a:path w="2942404" h="707308" stroke="0" extrusionOk="0">
                <a:moveTo>
                  <a:pt x="0" y="0"/>
                </a:moveTo>
                <a:cubicBezTo>
                  <a:pt x="205511" y="-60201"/>
                  <a:pt x="313594" y="37443"/>
                  <a:pt x="559057" y="0"/>
                </a:cubicBezTo>
                <a:cubicBezTo>
                  <a:pt x="804520" y="-37443"/>
                  <a:pt x="820382" y="16636"/>
                  <a:pt x="1059265" y="0"/>
                </a:cubicBezTo>
                <a:cubicBezTo>
                  <a:pt x="1298148" y="-16636"/>
                  <a:pt x="1416294" y="56427"/>
                  <a:pt x="1706594" y="0"/>
                </a:cubicBezTo>
                <a:cubicBezTo>
                  <a:pt x="1996894" y="-56427"/>
                  <a:pt x="2002188" y="23005"/>
                  <a:pt x="2265651" y="0"/>
                </a:cubicBezTo>
                <a:cubicBezTo>
                  <a:pt x="2529114" y="-23005"/>
                  <a:pt x="2756241" y="79315"/>
                  <a:pt x="2942404" y="0"/>
                </a:cubicBezTo>
                <a:cubicBezTo>
                  <a:pt x="2972229" y="131943"/>
                  <a:pt x="2904995" y="224693"/>
                  <a:pt x="2942404" y="367800"/>
                </a:cubicBezTo>
                <a:cubicBezTo>
                  <a:pt x="2979813" y="510907"/>
                  <a:pt x="2915422" y="611633"/>
                  <a:pt x="2942404" y="707308"/>
                </a:cubicBezTo>
                <a:cubicBezTo>
                  <a:pt x="2821236" y="769887"/>
                  <a:pt x="2560684" y="702416"/>
                  <a:pt x="2353923" y="707308"/>
                </a:cubicBezTo>
                <a:cubicBezTo>
                  <a:pt x="2147162" y="712200"/>
                  <a:pt x="2075157" y="649822"/>
                  <a:pt x="1853715" y="707308"/>
                </a:cubicBezTo>
                <a:cubicBezTo>
                  <a:pt x="1632273" y="764794"/>
                  <a:pt x="1519831" y="683791"/>
                  <a:pt x="1265234" y="707308"/>
                </a:cubicBezTo>
                <a:cubicBezTo>
                  <a:pt x="1010637" y="730825"/>
                  <a:pt x="822637" y="706551"/>
                  <a:pt x="676753" y="707308"/>
                </a:cubicBezTo>
                <a:cubicBezTo>
                  <a:pt x="530869" y="708065"/>
                  <a:pt x="238145" y="684600"/>
                  <a:pt x="0" y="707308"/>
                </a:cubicBezTo>
                <a:cubicBezTo>
                  <a:pt x="-14788" y="600598"/>
                  <a:pt x="35283" y="425128"/>
                  <a:pt x="0" y="339508"/>
                </a:cubicBezTo>
                <a:cubicBezTo>
                  <a:pt x="-35283" y="253888"/>
                  <a:pt x="12156" y="70376"/>
                  <a:pt x="0" y="0"/>
                </a:cubicBezTo>
                <a:close/>
              </a:path>
            </a:pathLst>
          </a:custGeom>
          <a:ln w="28575">
            <a:solidFill>
              <a:schemeClr val="accent2"/>
            </a:solidFill>
            <a:extLst>
              <a:ext uri="{C807C97D-BFC1-408E-A445-0C87EB9F89A2}">
                <ask:lineSketchStyleProps xmlns:ask="http://schemas.microsoft.com/office/drawing/2018/sketchyshapes" sd="1219033472">
                  <a:prstGeom prst="rect">
                    <a:avLst/>
                  </a:prstGeom>
                  <ask:type>
                    <ask:lineSketchScribble/>
                  </ask:type>
                </ask:lineSketchStyleProps>
              </a:ext>
            </a:extLst>
          </a:ln>
        </p:spPr>
      </p:pic>
    </p:spTree>
    <p:extLst>
      <p:ext uri="{BB962C8B-B14F-4D97-AF65-F5344CB8AC3E}">
        <p14:creationId xmlns:p14="http://schemas.microsoft.com/office/powerpoint/2010/main" val="72529224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58857CF-1C96-064E-94EA-90F5AC737B27}"/>
              </a:ext>
            </a:extLst>
          </p:cNvPr>
          <p:cNvPicPr>
            <a:picLocks noChangeAspect="1"/>
          </p:cNvPicPr>
          <p:nvPr/>
        </p:nvPicPr>
        <p:blipFill>
          <a:blip r:embed="rId3"/>
          <a:stretch>
            <a:fillRect/>
          </a:stretch>
        </p:blipFill>
        <p:spPr>
          <a:xfrm>
            <a:off x="1891414" y="1418560"/>
            <a:ext cx="9221972" cy="6916479"/>
          </a:xfrm>
          <a:prstGeom prst="rect">
            <a:avLst/>
          </a:prstGeom>
        </p:spPr>
      </p:pic>
      <p:sp>
        <p:nvSpPr>
          <p:cNvPr id="3" name="flipper (π or π/2)">
            <a:extLst>
              <a:ext uri="{FF2B5EF4-FFF2-40B4-BE49-F238E27FC236}">
                <a16:creationId xmlns:a16="http://schemas.microsoft.com/office/drawing/2014/main" id="{78746F11-9D94-DE4E-85B1-D37FE0528B6F}"/>
              </a:ext>
            </a:extLst>
          </p:cNvPr>
          <p:cNvSpPr/>
          <p:nvPr/>
        </p:nvSpPr>
        <p:spPr>
          <a:xfrm>
            <a:off x="3111062" y="8639486"/>
            <a:ext cx="6755758" cy="96026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8767" tIns="48767" rIns="48767" bIns="48767" anchor="ctr">
            <a:spAutoFit/>
          </a:bodyPr>
          <a:lstStyle>
            <a:lvl1pPr defTabSz="341375">
              <a:defRPr sz="5600" b="0">
                <a:solidFill>
                  <a:srgbClr val="FFFB00"/>
                </a:solidFill>
                <a:latin typeface="Chalkboard"/>
                <a:ea typeface="Chalkboard"/>
                <a:cs typeface="Chalkboard"/>
                <a:sym typeface="Chalkboard"/>
              </a:defRPr>
            </a:lvl1pPr>
          </a:lstStyle>
          <a:p>
            <a:r>
              <a:rPr lang="en-US" dirty="0"/>
              <a:t>Wide Angle (30 deg)</a:t>
            </a:r>
            <a:endParaRPr dirty="0"/>
          </a:p>
        </p:txBody>
      </p:sp>
    </p:spTree>
    <p:extLst>
      <p:ext uri="{BB962C8B-B14F-4D97-AF65-F5344CB8AC3E}">
        <p14:creationId xmlns:p14="http://schemas.microsoft.com/office/powerpoint/2010/main" val="545407251"/>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38F5B1-4972-2CE7-FE73-BB99A1C9B0CD}"/>
            </a:ext>
          </a:extLst>
        </p:cNvPr>
        <p:cNvGrpSpPr/>
        <p:nvPr/>
      </p:nvGrpSpPr>
      <p:grpSpPr>
        <a:xfrm>
          <a:off x="0" y="0"/>
          <a:ext cx="0" cy="0"/>
          <a:chOff x="0" y="0"/>
          <a:chExt cx="0" cy="0"/>
        </a:xfrm>
      </p:grpSpPr>
      <p:sp>
        <p:nvSpPr>
          <p:cNvPr id="3" name="flipper (π or π/2)">
            <a:extLst>
              <a:ext uri="{FF2B5EF4-FFF2-40B4-BE49-F238E27FC236}">
                <a16:creationId xmlns:a16="http://schemas.microsoft.com/office/drawing/2014/main" id="{7F4F6BB6-8804-743F-7225-9AB20E61D6B0}"/>
              </a:ext>
            </a:extLst>
          </p:cNvPr>
          <p:cNvSpPr/>
          <p:nvPr/>
        </p:nvSpPr>
        <p:spPr>
          <a:xfrm>
            <a:off x="3659291" y="8639486"/>
            <a:ext cx="5659304" cy="96026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8767" tIns="48767" rIns="48767" bIns="48767" anchor="ctr">
            <a:spAutoFit/>
          </a:bodyPr>
          <a:lstStyle>
            <a:lvl1pPr defTabSz="341375">
              <a:defRPr sz="5600" b="0">
                <a:solidFill>
                  <a:srgbClr val="FFFB00"/>
                </a:solidFill>
                <a:latin typeface="Chalkboard"/>
                <a:ea typeface="Chalkboard"/>
                <a:cs typeface="Chalkboard"/>
                <a:sym typeface="Chalkboard"/>
              </a:defRPr>
            </a:lvl1pPr>
          </a:lstStyle>
          <a:p>
            <a:r>
              <a:rPr lang="en-US" dirty="0"/>
              <a:t>WASP / </a:t>
            </a:r>
            <a:r>
              <a:rPr lang="en-US" dirty="0" err="1"/>
              <a:t>Expasne</a:t>
            </a:r>
            <a:endParaRPr dirty="0"/>
          </a:p>
        </p:txBody>
      </p:sp>
      <p:pic>
        <p:nvPicPr>
          <p:cNvPr id="5" name="Picture 4" descr="Chart, radar chart&#10;&#10;AI-generated content may be incorrect.">
            <a:extLst>
              <a:ext uri="{FF2B5EF4-FFF2-40B4-BE49-F238E27FC236}">
                <a16:creationId xmlns:a16="http://schemas.microsoft.com/office/drawing/2014/main" id="{63C0AB3F-4C82-C001-9AD8-D6DC1C9CA0C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8783" y="429147"/>
            <a:ext cx="5692292" cy="4080234"/>
          </a:xfrm>
          <a:prstGeom prst="rect">
            <a:avLst/>
          </a:prstGeom>
        </p:spPr>
      </p:pic>
      <p:pic>
        <p:nvPicPr>
          <p:cNvPr id="8" name="Picture 7">
            <a:extLst>
              <a:ext uri="{FF2B5EF4-FFF2-40B4-BE49-F238E27FC236}">
                <a16:creationId xmlns:a16="http://schemas.microsoft.com/office/drawing/2014/main" id="{123A703C-CD8A-2970-F982-CCC1791C5A74}"/>
              </a:ext>
            </a:extLst>
          </p:cNvPr>
          <p:cNvPicPr>
            <a:picLocks noChangeAspect="1"/>
          </p:cNvPicPr>
          <p:nvPr/>
        </p:nvPicPr>
        <p:blipFill>
          <a:blip r:embed="rId4"/>
          <a:srcRect l="12575" t="30357" r="41676" b="20142"/>
          <a:stretch>
            <a:fillRect/>
          </a:stretch>
        </p:blipFill>
        <p:spPr>
          <a:xfrm>
            <a:off x="6268087" y="2512125"/>
            <a:ext cx="6035040" cy="4418619"/>
          </a:xfrm>
          <a:prstGeom prst="rect">
            <a:avLst/>
          </a:prstGeom>
        </p:spPr>
      </p:pic>
      <p:pic>
        <p:nvPicPr>
          <p:cNvPr id="10" name="Picture 9" descr="A person working on a car&#10;&#10;AI-generated content may be incorrect.">
            <a:extLst>
              <a:ext uri="{FF2B5EF4-FFF2-40B4-BE49-F238E27FC236}">
                <a16:creationId xmlns:a16="http://schemas.microsoft.com/office/drawing/2014/main" id="{EC1A93D7-717D-6959-F5B3-E89DB9830A2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8783" y="4509381"/>
            <a:ext cx="5659304" cy="3705999"/>
          </a:xfrm>
          <a:prstGeom prst="rect">
            <a:avLst/>
          </a:prstGeom>
        </p:spPr>
      </p:pic>
      <p:sp>
        <p:nvSpPr>
          <p:cNvPr id="11" name="TextBox 10">
            <a:extLst>
              <a:ext uri="{FF2B5EF4-FFF2-40B4-BE49-F238E27FC236}">
                <a16:creationId xmlns:a16="http://schemas.microsoft.com/office/drawing/2014/main" id="{445EDAA7-0F8E-07A7-5EDF-9A641E245D0D}"/>
              </a:ext>
            </a:extLst>
          </p:cNvPr>
          <p:cNvSpPr txBox="1"/>
          <p:nvPr/>
        </p:nvSpPr>
        <p:spPr>
          <a:xfrm>
            <a:off x="10496543" y="6930744"/>
            <a:ext cx="1806584"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kumimoji="0" lang="en-US" sz="2400" b="1" i="0" u="none" strike="noStrike" cap="none" spc="0" normalizeH="0" baseline="0" dirty="0">
                <a:ln>
                  <a:noFill/>
                </a:ln>
                <a:solidFill>
                  <a:schemeClr val="bg1"/>
                </a:solidFill>
                <a:effectLst/>
                <a:uFillTx/>
                <a:latin typeface="Helvetica Neue"/>
                <a:ea typeface="Helvetica Neue"/>
                <a:cs typeface="Helvetica Neue"/>
                <a:sym typeface="Helvetica Neue"/>
              </a:rPr>
              <a:t>USA Dream</a:t>
            </a:r>
          </a:p>
        </p:txBody>
      </p:sp>
      <p:sp>
        <p:nvSpPr>
          <p:cNvPr id="12" name="TextBox 11">
            <a:extLst>
              <a:ext uri="{FF2B5EF4-FFF2-40B4-BE49-F238E27FC236}">
                <a16:creationId xmlns:a16="http://schemas.microsoft.com/office/drawing/2014/main" id="{49DBDF7F-71FD-AA8C-D3C9-25EDB260957F}"/>
              </a:ext>
            </a:extLst>
          </p:cNvPr>
          <p:cNvSpPr txBox="1"/>
          <p:nvPr/>
        </p:nvSpPr>
        <p:spPr>
          <a:xfrm>
            <a:off x="608783" y="4013548"/>
            <a:ext cx="1253549"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kumimoji="0" lang="en-US" sz="2400" b="1" i="0" u="none" strike="noStrike" cap="none" spc="0" normalizeH="0" baseline="0" dirty="0">
                <a:ln>
                  <a:noFill/>
                </a:ln>
                <a:solidFill>
                  <a:srgbClr val="000000"/>
                </a:solidFill>
                <a:effectLst/>
                <a:uFillTx/>
                <a:latin typeface="Helvetica Neue"/>
                <a:ea typeface="Helvetica Neue"/>
                <a:cs typeface="Helvetica Neue"/>
                <a:sym typeface="Helvetica Neue"/>
              </a:rPr>
              <a:t>120 deg</a:t>
            </a:r>
          </a:p>
        </p:txBody>
      </p:sp>
      <p:sp>
        <p:nvSpPr>
          <p:cNvPr id="13" name="TextBox 12">
            <a:extLst>
              <a:ext uri="{FF2B5EF4-FFF2-40B4-BE49-F238E27FC236}">
                <a16:creationId xmlns:a16="http://schemas.microsoft.com/office/drawing/2014/main" id="{23101285-6C45-9CB1-4030-A35D64FF7358}"/>
              </a:ext>
            </a:extLst>
          </p:cNvPr>
          <p:cNvSpPr txBox="1"/>
          <p:nvPr/>
        </p:nvSpPr>
        <p:spPr>
          <a:xfrm>
            <a:off x="10940700" y="2512125"/>
            <a:ext cx="1253548"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kumimoji="0" lang="en-US" sz="2400" b="1" i="0" u="none" strike="noStrike" cap="none" spc="0" normalizeH="0" baseline="0" dirty="0">
                <a:ln>
                  <a:noFill/>
                </a:ln>
                <a:solidFill>
                  <a:srgbClr val="000000"/>
                </a:solidFill>
                <a:effectLst/>
                <a:uFillTx/>
                <a:latin typeface="Helvetica Neue"/>
                <a:ea typeface="Helvetica Neue"/>
                <a:cs typeface="Helvetica Neue"/>
                <a:sym typeface="Helvetica Neue"/>
              </a:rPr>
              <a:t>140 deg</a:t>
            </a:r>
          </a:p>
        </p:txBody>
      </p:sp>
    </p:spTree>
    <p:extLst>
      <p:ext uri="{BB962C8B-B14F-4D97-AF65-F5344CB8AC3E}">
        <p14:creationId xmlns:p14="http://schemas.microsoft.com/office/powerpoint/2010/main" val="2044682646"/>
      </p:ext>
    </p:extLst>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9" name="droppedImage.pdf" descr="droppedImage.pdf"/>
          <p:cNvPicPr>
            <a:picLocks noChangeAspect="1"/>
          </p:cNvPicPr>
          <p:nvPr/>
        </p:nvPicPr>
        <p:blipFill>
          <a:blip r:embed="rId2"/>
          <a:stretch>
            <a:fillRect/>
          </a:stretch>
        </p:blipFill>
        <p:spPr>
          <a:xfrm>
            <a:off x="1154176" y="926592"/>
            <a:ext cx="10956544" cy="2796032"/>
          </a:xfrm>
          <a:prstGeom prst="rect">
            <a:avLst/>
          </a:prstGeom>
          <a:ln w="12700">
            <a:miter lim="400000"/>
          </a:ln>
        </p:spPr>
      </p:pic>
      <p:sp>
        <p:nvSpPr>
          <p:cNvPr id="350" name="Neutron Beam: Multiple Wavelength"/>
          <p:cNvSpPr txBox="1">
            <a:spLocks noGrp="1"/>
          </p:cNvSpPr>
          <p:nvPr>
            <p:ph type="title"/>
          </p:nvPr>
        </p:nvSpPr>
        <p:spPr>
          <a:xfrm>
            <a:off x="796544" y="146304"/>
            <a:ext cx="11655553" cy="1186689"/>
          </a:xfrm>
          <a:prstGeom prst="rect">
            <a:avLst/>
          </a:prstGeom>
        </p:spPr>
        <p:txBody>
          <a:bodyPr/>
          <a:lstStyle/>
          <a:p>
            <a:r>
              <a:rPr lang="en-US" dirty="0"/>
              <a:t>What do we actually do?</a:t>
            </a:r>
            <a:endParaRPr dirty="0"/>
          </a:p>
        </p:txBody>
      </p:sp>
      <p:pic>
        <p:nvPicPr>
          <p:cNvPr id="353" name="droppedImage.pdf" descr="droppedImage.pdf"/>
          <p:cNvPicPr>
            <a:picLocks noChangeAspect="1"/>
          </p:cNvPicPr>
          <p:nvPr/>
        </p:nvPicPr>
        <p:blipFill>
          <a:blip r:embed="rId3"/>
          <a:stretch>
            <a:fillRect/>
          </a:stretch>
        </p:blipFill>
        <p:spPr>
          <a:xfrm>
            <a:off x="3581922" y="4055872"/>
            <a:ext cx="5840956" cy="3966465"/>
          </a:xfrm>
          <a:prstGeom prst="rect">
            <a:avLst/>
          </a:prstGeom>
          <a:ln w="12700">
            <a:miter lim="400000"/>
          </a:ln>
        </p:spPr>
      </p:pic>
      <p:sp>
        <p:nvSpPr>
          <p:cNvPr id="2" name="Can 1">
            <a:extLst>
              <a:ext uri="{FF2B5EF4-FFF2-40B4-BE49-F238E27FC236}">
                <a16:creationId xmlns:a16="http://schemas.microsoft.com/office/drawing/2014/main" id="{6B22AC5A-CB8E-1148-8EBB-476AC195B81A}"/>
              </a:ext>
            </a:extLst>
          </p:cNvPr>
          <p:cNvSpPr/>
          <p:nvPr/>
        </p:nvSpPr>
        <p:spPr>
          <a:xfrm rot="5400000">
            <a:off x="5643072" y="2234906"/>
            <a:ext cx="613882" cy="529661"/>
          </a:xfrm>
          <a:prstGeom prst="can">
            <a:avLst/>
          </a:prstGeom>
          <a:solidFill>
            <a:schemeClr val="accent1">
              <a:alpha val="57434"/>
            </a:schemeClr>
          </a:solidFill>
          <a:ln w="12700" cap="flat">
            <a:noFill/>
            <a:miter lim="400000"/>
          </a:ln>
          <a:effectLst>
            <a:outerShdw blurRad="50800" dist="50800" dir="5400000" algn="ctr" rotWithShape="0">
              <a:srgbClr val="000000">
                <a:alpha val="84256"/>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dirty="0">
              <a:ln>
                <a:noFill/>
              </a:ln>
              <a:solidFill>
                <a:srgbClr val="FFFFFF"/>
              </a:solidFill>
              <a:effectLst/>
              <a:uFillTx/>
              <a:latin typeface="+mn-lt"/>
              <a:ea typeface="+mn-ea"/>
              <a:cs typeface="+mn-cs"/>
              <a:sym typeface="Helvetica Neue Medium"/>
            </a:endParaRPr>
          </a:p>
        </p:txBody>
      </p:sp>
      <p:sp>
        <p:nvSpPr>
          <p:cNvPr id="3" name="TextBox 2">
            <a:extLst>
              <a:ext uri="{FF2B5EF4-FFF2-40B4-BE49-F238E27FC236}">
                <a16:creationId xmlns:a16="http://schemas.microsoft.com/office/drawing/2014/main" id="{FE9030C3-41D1-C649-9CEC-18EF8ECB5CDB}"/>
              </a:ext>
            </a:extLst>
          </p:cNvPr>
          <p:cNvSpPr txBox="1"/>
          <p:nvPr/>
        </p:nvSpPr>
        <p:spPr>
          <a:xfrm>
            <a:off x="4484799" y="3583948"/>
            <a:ext cx="1668727"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kumimoji="0" lang="en-US" sz="2400" b="1" i="0" u="none" strike="noStrike" cap="none" spc="0" normalizeH="0" baseline="0" dirty="0">
                <a:ln>
                  <a:noFill/>
                </a:ln>
                <a:solidFill>
                  <a:schemeClr val="bg1"/>
                </a:solidFill>
                <a:effectLst/>
                <a:uFillTx/>
                <a:latin typeface="Helvetica Neue"/>
                <a:ea typeface="Helvetica Neue"/>
                <a:cs typeface="Helvetica Neue"/>
                <a:sym typeface="Helvetica Neue"/>
              </a:rPr>
              <a:t>Phase Coil</a:t>
            </a:r>
          </a:p>
        </p:txBody>
      </p:sp>
      <p:cxnSp>
        <p:nvCxnSpPr>
          <p:cNvPr id="5" name="Straight Arrow Connector 4">
            <a:extLst>
              <a:ext uri="{FF2B5EF4-FFF2-40B4-BE49-F238E27FC236}">
                <a16:creationId xmlns:a16="http://schemas.microsoft.com/office/drawing/2014/main" id="{20BF4E14-189D-6846-B050-2779F0074AF9}"/>
              </a:ext>
            </a:extLst>
          </p:cNvPr>
          <p:cNvCxnSpPr>
            <a:cxnSpLocks/>
            <a:endCxn id="2" idx="4"/>
          </p:cNvCxnSpPr>
          <p:nvPr/>
        </p:nvCxnSpPr>
        <p:spPr>
          <a:xfrm flipV="1">
            <a:off x="5685182" y="2806678"/>
            <a:ext cx="264831" cy="859802"/>
          </a:xfrm>
          <a:prstGeom prst="straightConnector1">
            <a:avLst/>
          </a:prstGeom>
          <a:noFill/>
          <a:ln w="50800" cap="flat">
            <a:solidFill>
              <a:schemeClr val="bg1"/>
            </a:solidFill>
            <a:prstDash val="solid"/>
            <a:miter lim="400000"/>
            <a:tailEnd type="triangle"/>
          </a:ln>
          <a:effectLst/>
          <a:sp3d/>
        </p:spPr>
        <p:style>
          <a:lnRef idx="0">
            <a:scrgbClr r="0" g="0" b="0"/>
          </a:lnRef>
          <a:fillRef idx="0">
            <a:scrgbClr r="0" g="0" b="0"/>
          </a:fillRef>
          <a:effectRef idx="0">
            <a:scrgbClr r="0" g="0" b="0"/>
          </a:effectRef>
          <a:fontRef idx="none"/>
        </p:style>
      </p:cxnSp>
      <p:grpSp>
        <p:nvGrpSpPr>
          <p:cNvPr id="4" name="Group 85">
            <a:extLst>
              <a:ext uri="{FF2B5EF4-FFF2-40B4-BE49-F238E27FC236}">
                <a16:creationId xmlns:a16="http://schemas.microsoft.com/office/drawing/2014/main" id="{BF822B55-0850-9FBF-66EE-07130B3B4DD4}"/>
              </a:ext>
            </a:extLst>
          </p:cNvPr>
          <p:cNvGrpSpPr>
            <a:grpSpLocks noChangeAspect="1"/>
          </p:cNvGrpSpPr>
          <p:nvPr/>
        </p:nvGrpSpPr>
        <p:grpSpPr bwMode="auto">
          <a:xfrm flipH="1" flipV="1">
            <a:off x="2651760" y="8148828"/>
            <a:ext cx="1155700" cy="1143000"/>
            <a:chOff x="2069306" y="2590800"/>
            <a:chExt cx="2311108" cy="2286000"/>
          </a:xfrm>
        </p:grpSpPr>
        <p:sp>
          <p:nvSpPr>
            <p:cNvPr id="6" name="Oval 5">
              <a:extLst>
                <a:ext uri="{FF2B5EF4-FFF2-40B4-BE49-F238E27FC236}">
                  <a16:creationId xmlns:a16="http://schemas.microsoft.com/office/drawing/2014/main" id="{96DBFD4A-1CF3-3BC6-2D96-A18FB55B70B0}"/>
                </a:ext>
              </a:extLst>
            </p:cNvPr>
            <p:cNvSpPr/>
            <p:nvPr/>
          </p:nvSpPr>
          <p:spPr>
            <a:xfrm>
              <a:off x="2069306" y="2590800"/>
              <a:ext cx="2285711" cy="2286000"/>
            </a:xfrm>
            <a:prstGeom prst="ellipse">
              <a:avLst/>
            </a:prstGeom>
            <a:solidFill>
              <a:srgbClr val="FFFF00">
                <a:alpha val="5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7" name="Straight Arrow Connector 6">
              <a:extLst>
                <a:ext uri="{FF2B5EF4-FFF2-40B4-BE49-F238E27FC236}">
                  <a16:creationId xmlns:a16="http://schemas.microsoft.com/office/drawing/2014/main" id="{25B2AEBC-CDBD-DF2F-AFDC-5512BFC2F1B4}"/>
                </a:ext>
              </a:extLst>
            </p:cNvPr>
            <p:cNvCxnSpPr/>
            <p:nvPr/>
          </p:nvCxnSpPr>
          <p:spPr>
            <a:xfrm rot="8100000" flipH="1" flipV="1">
              <a:off x="3069304" y="3333750"/>
              <a:ext cx="1142856" cy="0"/>
            </a:xfrm>
            <a:prstGeom prst="straightConnector1">
              <a:avLst/>
            </a:prstGeom>
            <a:ln w="38100" cmpd="sng">
              <a:solidFill>
                <a:srgbClr val="7030A0"/>
              </a:solidFill>
              <a:tailEnd type="triangle"/>
            </a:ln>
          </p:spPr>
          <p:style>
            <a:lnRef idx="2">
              <a:schemeClr val="dk1"/>
            </a:lnRef>
            <a:fillRef idx="0">
              <a:schemeClr val="dk1"/>
            </a:fillRef>
            <a:effectRef idx="1">
              <a:schemeClr val="dk1"/>
            </a:effectRef>
            <a:fontRef idx="minor">
              <a:schemeClr val="tx1"/>
            </a:fontRef>
          </p:style>
        </p:cxnSp>
        <p:cxnSp>
          <p:nvCxnSpPr>
            <p:cNvPr id="8" name="Straight Arrow Connector 7">
              <a:extLst>
                <a:ext uri="{FF2B5EF4-FFF2-40B4-BE49-F238E27FC236}">
                  <a16:creationId xmlns:a16="http://schemas.microsoft.com/office/drawing/2014/main" id="{ED7205FD-88CC-A588-54EF-D3972827F6B2}"/>
                </a:ext>
              </a:extLst>
            </p:cNvPr>
            <p:cNvCxnSpPr/>
            <p:nvPr/>
          </p:nvCxnSpPr>
          <p:spPr>
            <a:xfrm rot="5400000" flipH="1">
              <a:off x="2666058" y="3168650"/>
              <a:ext cx="1143000" cy="0"/>
            </a:xfrm>
            <a:prstGeom prst="straightConnector1">
              <a:avLst/>
            </a:prstGeom>
            <a:ln cmpd="sng">
              <a:solidFill>
                <a:srgbClr val="002060"/>
              </a:solidFill>
              <a:tailEnd type="triangle"/>
            </a:ln>
          </p:spPr>
          <p:style>
            <a:lnRef idx="2">
              <a:schemeClr val="dk1"/>
            </a:lnRef>
            <a:fillRef idx="0">
              <a:schemeClr val="dk1"/>
            </a:fillRef>
            <a:effectRef idx="1">
              <a:schemeClr val="dk1"/>
            </a:effectRef>
            <a:fontRef idx="minor">
              <a:schemeClr val="tx1"/>
            </a:fontRef>
          </p:style>
        </p:cxnSp>
        <p:cxnSp>
          <p:nvCxnSpPr>
            <p:cNvPr id="9" name="Straight Arrow Connector 8">
              <a:extLst>
                <a:ext uri="{FF2B5EF4-FFF2-40B4-BE49-F238E27FC236}">
                  <a16:creationId xmlns:a16="http://schemas.microsoft.com/office/drawing/2014/main" id="{A18AB603-C5A8-6EF5-4DDC-233CFD3F3522}"/>
                </a:ext>
              </a:extLst>
            </p:cNvPr>
            <p:cNvCxnSpPr/>
            <p:nvPr/>
          </p:nvCxnSpPr>
          <p:spPr>
            <a:xfrm rot="10800000" flipH="1">
              <a:off x="3237558" y="3736974"/>
              <a:ext cx="1142856" cy="0"/>
            </a:xfrm>
            <a:prstGeom prst="straightConnector1">
              <a:avLst/>
            </a:prstGeom>
            <a:ln cmpd="sng">
              <a:solidFill>
                <a:srgbClr val="C00000"/>
              </a:solidFill>
              <a:tailEnd type="triangle"/>
            </a:ln>
          </p:spPr>
          <p:style>
            <a:lnRef idx="2">
              <a:schemeClr val="dk1"/>
            </a:lnRef>
            <a:fillRef idx="0">
              <a:schemeClr val="dk1"/>
            </a:fillRef>
            <a:effectRef idx="1">
              <a:schemeClr val="dk1"/>
            </a:effectRef>
            <a:fontRef idx="minor">
              <a:schemeClr val="tx1"/>
            </a:fontRef>
          </p:style>
        </p:cxnSp>
        <p:cxnSp>
          <p:nvCxnSpPr>
            <p:cNvPr id="10" name="Straight Arrow Connector 9">
              <a:extLst>
                <a:ext uri="{FF2B5EF4-FFF2-40B4-BE49-F238E27FC236}">
                  <a16:creationId xmlns:a16="http://schemas.microsoft.com/office/drawing/2014/main" id="{92FE4D7B-7CB7-765D-C151-680413235301}"/>
                </a:ext>
              </a:extLst>
            </p:cNvPr>
            <p:cNvCxnSpPr/>
            <p:nvPr/>
          </p:nvCxnSpPr>
          <p:spPr>
            <a:xfrm rot="2700000" flipH="1">
              <a:off x="2272480" y="3333750"/>
              <a:ext cx="1142856" cy="0"/>
            </a:xfrm>
            <a:prstGeom prst="straightConnector1">
              <a:avLst/>
            </a:prstGeom>
            <a:ln w="6350" cmpd="sng">
              <a:solidFill>
                <a:srgbClr val="0070C0"/>
              </a:solidFill>
              <a:tailEnd type="triangle"/>
            </a:ln>
          </p:spPr>
          <p:style>
            <a:lnRef idx="2">
              <a:schemeClr val="dk1"/>
            </a:lnRef>
            <a:fillRef idx="0">
              <a:schemeClr val="dk1"/>
            </a:fillRef>
            <a:effectRef idx="1">
              <a:schemeClr val="dk1"/>
            </a:effectRef>
            <a:fontRef idx="minor">
              <a:schemeClr val="tx1"/>
            </a:fontRef>
          </p:style>
        </p:cxnSp>
        <p:cxnSp>
          <p:nvCxnSpPr>
            <p:cNvPr id="11" name="Straight Arrow Connector 10">
              <a:extLst>
                <a:ext uri="{FF2B5EF4-FFF2-40B4-BE49-F238E27FC236}">
                  <a16:creationId xmlns:a16="http://schemas.microsoft.com/office/drawing/2014/main" id="{11B70287-9FFC-FCA9-9B12-B327F8EAB87A}"/>
                </a:ext>
              </a:extLst>
            </p:cNvPr>
            <p:cNvCxnSpPr/>
            <p:nvPr/>
          </p:nvCxnSpPr>
          <p:spPr>
            <a:xfrm rot="13500000" flipH="1">
              <a:off x="3069304" y="4133850"/>
              <a:ext cx="1142856" cy="0"/>
            </a:xfrm>
            <a:prstGeom prst="straightConnector1">
              <a:avLst/>
            </a:prstGeom>
            <a:ln w="6350" cmpd="sng">
              <a:solidFill>
                <a:srgbClr val="FF0000"/>
              </a:solidFill>
              <a:tailEnd type="triangle"/>
            </a:ln>
          </p:spPr>
          <p:style>
            <a:lnRef idx="2">
              <a:schemeClr val="dk1"/>
            </a:lnRef>
            <a:fillRef idx="0">
              <a:schemeClr val="dk1"/>
            </a:fillRef>
            <a:effectRef idx="1">
              <a:schemeClr val="dk1"/>
            </a:effectRef>
            <a:fontRef idx="minor">
              <a:schemeClr val="tx1"/>
            </a:fontRef>
          </p:style>
        </p:cxnSp>
      </p:grpSp>
      <p:grpSp>
        <p:nvGrpSpPr>
          <p:cNvPr id="12" name="Group 44">
            <a:extLst>
              <a:ext uri="{FF2B5EF4-FFF2-40B4-BE49-F238E27FC236}">
                <a16:creationId xmlns:a16="http://schemas.microsoft.com/office/drawing/2014/main" id="{634AF940-D362-235F-E14A-60B0AB1BE6B5}"/>
              </a:ext>
            </a:extLst>
          </p:cNvPr>
          <p:cNvGrpSpPr>
            <a:grpSpLocks noChangeAspect="1"/>
          </p:cNvGrpSpPr>
          <p:nvPr/>
        </p:nvGrpSpPr>
        <p:grpSpPr bwMode="auto">
          <a:xfrm flipH="1" flipV="1">
            <a:off x="4366260" y="8133461"/>
            <a:ext cx="1143000" cy="1143000"/>
            <a:chOff x="2069306" y="2590800"/>
            <a:chExt cx="2286000" cy="2286000"/>
          </a:xfrm>
        </p:grpSpPr>
        <p:sp>
          <p:nvSpPr>
            <p:cNvPr id="13" name="Oval 12">
              <a:extLst>
                <a:ext uri="{FF2B5EF4-FFF2-40B4-BE49-F238E27FC236}">
                  <a16:creationId xmlns:a16="http://schemas.microsoft.com/office/drawing/2014/main" id="{4AD52217-C773-D8A3-5BF2-206FD69C7E25}"/>
                </a:ext>
              </a:extLst>
            </p:cNvPr>
            <p:cNvSpPr/>
            <p:nvPr/>
          </p:nvSpPr>
          <p:spPr>
            <a:xfrm>
              <a:off x="2069306" y="2590800"/>
              <a:ext cx="2286000" cy="2286000"/>
            </a:xfrm>
            <a:prstGeom prst="ellipse">
              <a:avLst/>
            </a:prstGeom>
            <a:solidFill>
              <a:srgbClr val="FFFF00">
                <a:alpha val="5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14" name="Straight Arrow Connector 13">
              <a:extLst>
                <a:ext uri="{FF2B5EF4-FFF2-40B4-BE49-F238E27FC236}">
                  <a16:creationId xmlns:a16="http://schemas.microsoft.com/office/drawing/2014/main" id="{27E7B04C-4947-477F-F805-072A848AB929}"/>
                </a:ext>
              </a:extLst>
            </p:cNvPr>
            <p:cNvCxnSpPr/>
            <p:nvPr/>
          </p:nvCxnSpPr>
          <p:spPr>
            <a:xfrm rot="16200000" flipH="1" flipV="1">
              <a:off x="2621756" y="4302124"/>
              <a:ext cx="1143000" cy="0"/>
            </a:xfrm>
            <a:prstGeom prst="straightConnector1">
              <a:avLst/>
            </a:prstGeom>
            <a:ln w="38100" cmpd="sng">
              <a:solidFill>
                <a:srgbClr val="7030A0"/>
              </a:solidFill>
              <a:tailEnd type="triangle"/>
            </a:ln>
          </p:spPr>
          <p:style>
            <a:lnRef idx="2">
              <a:schemeClr val="dk1"/>
            </a:lnRef>
            <a:fillRef idx="0">
              <a:schemeClr val="dk1"/>
            </a:fillRef>
            <a:effectRef idx="1">
              <a:schemeClr val="dk1"/>
            </a:effectRef>
            <a:fontRef idx="minor">
              <a:schemeClr val="tx1"/>
            </a:fontRef>
          </p:style>
        </p:cxnSp>
        <p:cxnSp>
          <p:nvCxnSpPr>
            <p:cNvPr id="15" name="Straight Arrow Connector 14">
              <a:extLst>
                <a:ext uri="{FF2B5EF4-FFF2-40B4-BE49-F238E27FC236}">
                  <a16:creationId xmlns:a16="http://schemas.microsoft.com/office/drawing/2014/main" id="{EE846C9F-5A71-3938-E19C-2E5CA0272D0D}"/>
                </a:ext>
              </a:extLst>
            </p:cNvPr>
            <p:cNvCxnSpPr/>
            <p:nvPr/>
          </p:nvCxnSpPr>
          <p:spPr>
            <a:xfrm rot="15000000" flipH="1">
              <a:off x="2815432" y="4267200"/>
              <a:ext cx="1143000" cy="0"/>
            </a:xfrm>
            <a:prstGeom prst="straightConnector1">
              <a:avLst/>
            </a:prstGeom>
            <a:ln cmpd="sng">
              <a:solidFill>
                <a:srgbClr val="002060"/>
              </a:solidFill>
              <a:tailEnd type="triangle"/>
            </a:ln>
          </p:spPr>
          <p:style>
            <a:lnRef idx="2">
              <a:schemeClr val="dk1"/>
            </a:lnRef>
            <a:fillRef idx="0">
              <a:schemeClr val="dk1"/>
            </a:fillRef>
            <a:effectRef idx="1">
              <a:schemeClr val="dk1"/>
            </a:effectRef>
            <a:fontRef idx="minor">
              <a:schemeClr val="tx1"/>
            </a:fontRef>
          </p:style>
        </p:cxnSp>
        <p:cxnSp>
          <p:nvCxnSpPr>
            <p:cNvPr id="16" name="Straight Arrow Connector 15">
              <a:extLst>
                <a:ext uri="{FF2B5EF4-FFF2-40B4-BE49-F238E27FC236}">
                  <a16:creationId xmlns:a16="http://schemas.microsoft.com/office/drawing/2014/main" id="{88CD64A6-EEA0-0864-DE9C-5828D2B32D66}"/>
                </a:ext>
              </a:extLst>
            </p:cNvPr>
            <p:cNvCxnSpPr/>
            <p:nvPr/>
          </p:nvCxnSpPr>
          <p:spPr>
            <a:xfrm rot="17400000" flipH="1">
              <a:off x="2434432" y="4267200"/>
              <a:ext cx="1143000" cy="0"/>
            </a:xfrm>
            <a:prstGeom prst="straightConnector1">
              <a:avLst/>
            </a:prstGeom>
            <a:ln cmpd="sng">
              <a:solidFill>
                <a:srgbClr val="C00000"/>
              </a:solidFill>
              <a:tailEnd type="triangle"/>
            </a:ln>
          </p:spPr>
          <p:style>
            <a:lnRef idx="2">
              <a:schemeClr val="dk1"/>
            </a:lnRef>
            <a:fillRef idx="0">
              <a:schemeClr val="dk1"/>
            </a:fillRef>
            <a:effectRef idx="1">
              <a:schemeClr val="dk1"/>
            </a:effectRef>
            <a:fontRef idx="minor">
              <a:schemeClr val="tx1"/>
            </a:fontRef>
          </p:style>
        </p:cxnSp>
        <p:cxnSp>
          <p:nvCxnSpPr>
            <p:cNvPr id="17" name="Straight Arrow Connector 16">
              <a:extLst>
                <a:ext uri="{FF2B5EF4-FFF2-40B4-BE49-F238E27FC236}">
                  <a16:creationId xmlns:a16="http://schemas.microsoft.com/office/drawing/2014/main" id="{4EAC2F91-B8BB-8198-718D-96945504CA82}"/>
                </a:ext>
              </a:extLst>
            </p:cNvPr>
            <p:cNvCxnSpPr/>
            <p:nvPr/>
          </p:nvCxnSpPr>
          <p:spPr>
            <a:xfrm rot="13800000" flipH="1">
              <a:off x="2986882" y="4165600"/>
              <a:ext cx="1143000" cy="0"/>
            </a:xfrm>
            <a:prstGeom prst="straightConnector1">
              <a:avLst/>
            </a:prstGeom>
            <a:ln w="6350" cmpd="sng">
              <a:solidFill>
                <a:srgbClr val="0070C0"/>
              </a:solidFill>
              <a:tailEnd type="triangle"/>
            </a:ln>
          </p:spPr>
          <p:style>
            <a:lnRef idx="2">
              <a:schemeClr val="dk1"/>
            </a:lnRef>
            <a:fillRef idx="0">
              <a:schemeClr val="dk1"/>
            </a:fillRef>
            <a:effectRef idx="1">
              <a:schemeClr val="dk1"/>
            </a:effectRef>
            <a:fontRef idx="minor">
              <a:schemeClr val="tx1"/>
            </a:fontRef>
          </p:style>
        </p:cxnSp>
        <p:cxnSp>
          <p:nvCxnSpPr>
            <p:cNvPr id="18" name="Straight Arrow Connector 17">
              <a:extLst>
                <a:ext uri="{FF2B5EF4-FFF2-40B4-BE49-F238E27FC236}">
                  <a16:creationId xmlns:a16="http://schemas.microsoft.com/office/drawing/2014/main" id="{30B75188-BE35-4B53-39E4-A48B35DDF217}"/>
                </a:ext>
              </a:extLst>
            </p:cNvPr>
            <p:cNvCxnSpPr/>
            <p:nvPr/>
          </p:nvCxnSpPr>
          <p:spPr>
            <a:xfrm rot="18600000" flipH="1">
              <a:off x="2262982" y="4165600"/>
              <a:ext cx="1143000" cy="0"/>
            </a:xfrm>
            <a:prstGeom prst="straightConnector1">
              <a:avLst/>
            </a:prstGeom>
            <a:ln w="6350" cmpd="sng">
              <a:solidFill>
                <a:srgbClr val="FF0000"/>
              </a:solidFill>
              <a:tailEnd type="triangle"/>
            </a:ln>
          </p:spPr>
          <p:style>
            <a:lnRef idx="2">
              <a:schemeClr val="dk1"/>
            </a:lnRef>
            <a:fillRef idx="0">
              <a:schemeClr val="dk1"/>
            </a:fillRef>
            <a:effectRef idx="1">
              <a:schemeClr val="dk1"/>
            </a:effectRef>
            <a:fontRef idx="minor">
              <a:schemeClr val="tx1"/>
            </a:fontRef>
          </p:style>
        </p:cxnSp>
      </p:grpSp>
      <p:grpSp>
        <p:nvGrpSpPr>
          <p:cNvPr id="19" name="Group 87">
            <a:extLst>
              <a:ext uri="{FF2B5EF4-FFF2-40B4-BE49-F238E27FC236}">
                <a16:creationId xmlns:a16="http://schemas.microsoft.com/office/drawing/2014/main" id="{02247116-67EC-AE0B-F33A-F15406CE5D31}"/>
              </a:ext>
            </a:extLst>
          </p:cNvPr>
          <p:cNvGrpSpPr>
            <a:grpSpLocks/>
          </p:cNvGrpSpPr>
          <p:nvPr/>
        </p:nvGrpSpPr>
        <p:grpSpPr bwMode="auto">
          <a:xfrm>
            <a:off x="5950013" y="8133461"/>
            <a:ext cx="1143000" cy="1143000"/>
            <a:chOff x="6437046" y="5715000"/>
            <a:chExt cx="1143000" cy="1143000"/>
          </a:xfrm>
        </p:grpSpPr>
        <p:sp>
          <p:nvSpPr>
            <p:cNvPr id="20" name="Oval 19">
              <a:extLst>
                <a:ext uri="{FF2B5EF4-FFF2-40B4-BE49-F238E27FC236}">
                  <a16:creationId xmlns:a16="http://schemas.microsoft.com/office/drawing/2014/main" id="{4610154F-A76E-0C69-259B-4F54D2DEB7A2}"/>
                </a:ext>
              </a:extLst>
            </p:cNvPr>
            <p:cNvSpPr/>
            <p:nvPr/>
          </p:nvSpPr>
          <p:spPr>
            <a:xfrm flipH="1" flipV="1">
              <a:off x="6437046" y="5715000"/>
              <a:ext cx="1143000" cy="1143000"/>
            </a:xfrm>
            <a:prstGeom prst="ellipse">
              <a:avLst/>
            </a:prstGeom>
            <a:solidFill>
              <a:srgbClr val="FFFF00">
                <a:alpha val="5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21" name="Straight Arrow Connector 20">
              <a:extLst>
                <a:ext uri="{FF2B5EF4-FFF2-40B4-BE49-F238E27FC236}">
                  <a16:creationId xmlns:a16="http://schemas.microsoft.com/office/drawing/2014/main" id="{A601784C-0462-38B0-1E82-134538266D91}"/>
                </a:ext>
              </a:extLst>
            </p:cNvPr>
            <p:cNvCxnSpPr/>
            <p:nvPr/>
          </p:nvCxnSpPr>
          <p:spPr>
            <a:xfrm rot="16200000" flipH="1">
              <a:off x="6722796" y="6572250"/>
              <a:ext cx="571500" cy="0"/>
            </a:xfrm>
            <a:prstGeom prst="straightConnector1">
              <a:avLst/>
            </a:prstGeom>
            <a:ln w="50800" cmpd="sng">
              <a:solidFill>
                <a:schemeClr val="bg1"/>
              </a:solidFill>
              <a:tailEnd type="triangle"/>
            </a:ln>
          </p:spPr>
          <p:style>
            <a:lnRef idx="2">
              <a:schemeClr val="dk1"/>
            </a:lnRef>
            <a:fillRef idx="0">
              <a:schemeClr val="dk1"/>
            </a:fillRef>
            <a:effectRef idx="1">
              <a:schemeClr val="dk1"/>
            </a:effectRef>
            <a:fontRef idx="minor">
              <a:schemeClr val="tx1"/>
            </a:fontRef>
          </p:style>
        </p:cxnSp>
      </p:grpSp>
      <p:grpSp>
        <p:nvGrpSpPr>
          <p:cNvPr id="22" name="Group 13">
            <a:extLst>
              <a:ext uri="{FF2B5EF4-FFF2-40B4-BE49-F238E27FC236}">
                <a16:creationId xmlns:a16="http://schemas.microsoft.com/office/drawing/2014/main" id="{8DD04000-B22C-AB5F-C7D9-930635E47E89}"/>
              </a:ext>
            </a:extLst>
          </p:cNvPr>
          <p:cNvGrpSpPr>
            <a:grpSpLocks noChangeAspect="1"/>
          </p:cNvGrpSpPr>
          <p:nvPr/>
        </p:nvGrpSpPr>
        <p:grpSpPr>
          <a:xfrm flipV="1">
            <a:off x="7533766" y="8169743"/>
            <a:ext cx="1143000" cy="1143000"/>
            <a:chOff x="2069306" y="2590800"/>
            <a:chExt cx="2286000" cy="2286000"/>
          </a:xfrm>
          <a:solidFill>
            <a:srgbClr val="FFFF00">
              <a:alpha val="50000"/>
            </a:srgbClr>
          </a:solidFill>
        </p:grpSpPr>
        <p:sp>
          <p:nvSpPr>
            <p:cNvPr id="23" name="Oval 22">
              <a:extLst>
                <a:ext uri="{FF2B5EF4-FFF2-40B4-BE49-F238E27FC236}">
                  <a16:creationId xmlns:a16="http://schemas.microsoft.com/office/drawing/2014/main" id="{09F8EE0B-4820-0E1C-6C3F-71E42518C629}"/>
                </a:ext>
              </a:extLst>
            </p:cNvPr>
            <p:cNvSpPr/>
            <p:nvPr/>
          </p:nvSpPr>
          <p:spPr>
            <a:xfrm>
              <a:off x="2069306" y="2590800"/>
              <a:ext cx="2286000" cy="22860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24" name="Straight Arrow Connector 23">
              <a:extLst>
                <a:ext uri="{FF2B5EF4-FFF2-40B4-BE49-F238E27FC236}">
                  <a16:creationId xmlns:a16="http://schemas.microsoft.com/office/drawing/2014/main" id="{A9A3D2EF-4A13-E046-D9BA-044D7FA45683}"/>
                </a:ext>
              </a:extLst>
            </p:cNvPr>
            <p:cNvCxnSpPr/>
            <p:nvPr/>
          </p:nvCxnSpPr>
          <p:spPr>
            <a:xfrm rot="18900000">
              <a:off x="3040155" y="3334451"/>
              <a:ext cx="1143000" cy="0"/>
            </a:xfrm>
            <a:prstGeom prst="straightConnector1">
              <a:avLst/>
            </a:prstGeom>
            <a:grpFill/>
            <a:ln w="38100" cmpd="sng">
              <a:solidFill>
                <a:srgbClr val="7030A0"/>
              </a:solidFill>
              <a:tailEnd type="triangle"/>
            </a:ln>
          </p:spPr>
          <p:style>
            <a:lnRef idx="2">
              <a:schemeClr val="dk1"/>
            </a:lnRef>
            <a:fillRef idx="0">
              <a:schemeClr val="dk1"/>
            </a:fillRef>
            <a:effectRef idx="1">
              <a:schemeClr val="dk1"/>
            </a:effectRef>
            <a:fontRef idx="minor">
              <a:schemeClr val="tx1"/>
            </a:fontRef>
          </p:style>
        </p:cxnSp>
        <p:cxnSp>
          <p:nvCxnSpPr>
            <p:cNvPr id="25" name="Straight Arrow Connector 24">
              <a:extLst>
                <a:ext uri="{FF2B5EF4-FFF2-40B4-BE49-F238E27FC236}">
                  <a16:creationId xmlns:a16="http://schemas.microsoft.com/office/drawing/2014/main" id="{001DD7E4-4D7E-EDBC-19DC-7BD859BD1CC6}"/>
                </a:ext>
              </a:extLst>
            </p:cNvPr>
            <p:cNvCxnSpPr/>
            <p:nvPr/>
          </p:nvCxnSpPr>
          <p:spPr>
            <a:xfrm rot="18600000" flipV="1">
              <a:off x="3003397" y="3300768"/>
              <a:ext cx="1143000" cy="0"/>
            </a:xfrm>
            <a:prstGeom prst="straightConnector1">
              <a:avLst/>
            </a:prstGeom>
            <a:grpFill/>
            <a:ln cmpd="sng">
              <a:solidFill>
                <a:srgbClr val="C00000"/>
              </a:solidFill>
              <a:tailEnd type="triangle"/>
            </a:ln>
          </p:spPr>
          <p:style>
            <a:lnRef idx="2">
              <a:schemeClr val="dk1"/>
            </a:lnRef>
            <a:fillRef idx="0">
              <a:schemeClr val="dk1"/>
            </a:fillRef>
            <a:effectRef idx="1">
              <a:schemeClr val="dk1"/>
            </a:effectRef>
            <a:fontRef idx="minor">
              <a:schemeClr val="tx1"/>
            </a:fontRef>
          </p:style>
        </p:cxnSp>
        <p:cxnSp>
          <p:nvCxnSpPr>
            <p:cNvPr id="26" name="Straight Arrow Connector 25">
              <a:extLst>
                <a:ext uri="{FF2B5EF4-FFF2-40B4-BE49-F238E27FC236}">
                  <a16:creationId xmlns:a16="http://schemas.microsoft.com/office/drawing/2014/main" id="{F1585E20-EEBA-2CC4-9A6E-B7717448497F}"/>
                </a:ext>
              </a:extLst>
            </p:cNvPr>
            <p:cNvCxnSpPr/>
            <p:nvPr/>
          </p:nvCxnSpPr>
          <p:spPr>
            <a:xfrm rot="19200000" flipV="1">
              <a:off x="3073838" y="3371209"/>
              <a:ext cx="1143000" cy="0"/>
            </a:xfrm>
            <a:prstGeom prst="straightConnector1">
              <a:avLst/>
            </a:prstGeom>
            <a:grpFill/>
            <a:ln cmpd="sng">
              <a:solidFill>
                <a:srgbClr val="002060"/>
              </a:solidFill>
              <a:tailEnd type="triangle"/>
            </a:ln>
          </p:spPr>
          <p:style>
            <a:lnRef idx="2">
              <a:schemeClr val="dk1"/>
            </a:lnRef>
            <a:fillRef idx="0">
              <a:schemeClr val="dk1"/>
            </a:fillRef>
            <a:effectRef idx="1">
              <a:schemeClr val="dk1"/>
            </a:effectRef>
            <a:fontRef idx="minor">
              <a:schemeClr val="tx1"/>
            </a:fontRef>
          </p:style>
        </p:cxnSp>
        <p:cxnSp>
          <p:nvCxnSpPr>
            <p:cNvPr id="27" name="Straight Arrow Connector 26">
              <a:extLst>
                <a:ext uri="{FF2B5EF4-FFF2-40B4-BE49-F238E27FC236}">
                  <a16:creationId xmlns:a16="http://schemas.microsoft.com/office/drawing/2014/main" id="{4A46D6D4-C570-C877-B359-067158D144CE}"/>
                </a:ext>
              </a:extLst>
            </p:cNvPr>
            <p:cNvCxnSpPr/>
            <p:nvPr/>
          </p:nvCxnSpPr>
          <p:spPr>
            <a:xfrm rot="18300000" flipV="1">
              <a:off x="2963842" y="3270417"/>
              <a:ext cx="1143000" cy="0"/>
            </a:xfrm>
            <a:prstGeom prst="straightConnector1">
              <a:avLst/>
            </a:prstGeom>
            <a:grpFill/>
            <a:ln w="6350" cmpd="sng">
              <a:solidFill>
                <a:srgbClr val="FF0000"/>
              </a:solidFill>
              <a:tailEnd type="triangle"/>
            </a:ln>
          </p:spPr>
          <p:style>
            <a:lnRef idx="2">
              <a:schemeClr val="dk1"/>
            </a:lnRef>
            <a:fillRef idx="0">
              <a:schemeClr val="dk1"/>
            </a:fillRef>
            <a:effectRef idx="1">
              <a:schemeClr val="dk1"/>
            </a:effectRef>
            <a:fontRef idx="minor">
              <a:schemeClr val="tx1"/>
            </a:fontRef>
          </p:style>
        </p:cxnSp>
        <p:cxnSp>
          <p:nvCxnSpPr>
            <p:cNvPr id="28" name="Straight Arrow Connector 27">
              <a:extLst>
                <a:ext uri="{FF2B5EF4-FFF2-40B4-BE49-F238E27FC236}">
                  <a16:creationId xmlns:a16="http://schemas.microsoft.com/office/drawing/2014/main" id="{D09C71E9-CF31-ABE9-3989-C9C629FC5B9A}"/>
                </a:ext>
              </a:extLst>
            </p:cNvPr>
            <p:cNvCxnSpPr/>
            <p:nvPr/>
          </p:nvCxnSpPr>
          <p:spPr>
            <a:xfrm rot="19500000" flipV="1">
              <a:off x="3104189" y="3410764"/>
              <a:ext cx="1143000" cy="0"/>
            </a:xfrm>
            <a:prstGeom prst="straightConnector1">
              <a:avLst/>
            </a:prstGeom>
            <a:grpFill/>
            <a:ln w="6350" cmpd="sng">
              <a:solidFill>
                <a:srgbClr val="0070C0"/>
              </a:solidFill>
              <a:tailEnd type="triangle"/>
            </a:ln>
          </p:spPr>
          <p:style>
            <a:lnRef idx="2">
              <a:schemeClr val="dk1"/>
            </a:lnRef>
            <a:fillRef idx="0">
              <a:schemeClr val="dk1"/>
            </a:fillRef>
            <a:effectRef idx="1">
              <a:schemeClr val="dk1"/>
            </a:effectRef>
            <a:fontRef idx="minor">
              <a:schemeClr val="tx1"/>
            </a:fontRef>
          </p:style>
        </p:cxnSp>
      </p:grpSp>
      <p:cxnSp>
        <p:nvCxnSpPr>
          <p:cNvPr id="30" name="Straight Arrow Connector 29">
            <a:extLst>
              <a:ext uri="{FF2B5EF4-FFF2-40B4-BE49-F238E27FC236}">
                <a16:creationId xmlns:a16="http://schemas.microsoft.com/office/drawing/2014/main" id="{769B7FDB-6932-4666-3118-45E44917B6B2}"/>
              </a:ext>
            </a:extLst>
          </p:cNvPr>
          <p:cNvCxnSpPr/>
          <p:nvPr/>
        </p:nvCxnSpPr>
        <p:spPr>
          <a:xfrm flipH="1">
            <a:off x="3807460" y="6477000"/>
            <a:ext cx="2816860" cy="1793163"/>
          </a:xfrm>
          <a:prstGeom prst="straightConnector1">
            <a:avLst/>
          </a:prstGeom>
          <a:noFill/>
          <a:ln w="25400" cap="flat">
            <a:solidFill>
              <a:srgbClr val="000000"/>
            </a:solidFill>
            <a:prstDash val="solid"/>
            <a:miter lim="400000"/>
            <a:tailEnd type="triangle"/>
          </a:ln>
          <a:effectLst/>
          <a:sp3d/>
        </p:spPr>
        <p:style>
          <a:lnRef idx="0">
            <a:scrgbClr r="0" g="0" b="0"/>
          </a:lnRef>
          <a:fillRef idx="0">
            <a:scrgbClr r="0" g="0" b="0"/>
          </a:fillRef>
          <a:effectRef idx="0">
            <a:scrgbClr r="0" g="0" b="0"/>
          </a:effectRef>
          <a:fontRef idx="none"/>
        </p:style>
      </p:cxnSp>
      <p:cxnSp>
        <p:nvCxnSpPr>
          <p:cNvPr id="31" name="Straight Arrow Connector 30">
            <a:extLst>
              <a:ext uri="{FF2B5EF4-FFF2-40B4-BE49-F238E27FC236}">
                <a16:creationId xmlns:a16="http://schemas.microsoft.com/office/drawing/2014/main" id="{DAA9234C-3CA3-1A57-2D6A-CFCB40A37CA9}"/>
              </a:ext>
            </a:extLst>
          </p:cNvPr>
          <p:cNvCxnSpPr>
            <a:cxnSpLocks/>
          </p:cNvCxnSpPr>
          <p:nvPr/>
        </p:nvCxnSpPr>
        <p:spPr>
          <a:xfrm flipH="1">
            <a:off x="5138680" y="5324101"/>
            <a:ext cx="1811330" cy="2732930"/>
          </a:xfrm>
          <a:prstGeom prst="straightConnector1">
            <a:avLst/>
          </a:prstGeom>
          <a:noFill/>
          <a:ln w="25400" cap="flat">
            <a:solidFill>
              <a:srgbClr val="000000"/>
            </a:solidFill>
            <a:prstDash val="solid"/>
            <a:miter lim="400000"/>
            <a:tailEnd type="triangle"/>
          </a:ln>
          <a:effectLst/>
          <a:sp3d/>
        </p:spPr>
        <p:style>
          <a:lnRef idx="0">
            <a:scrgbClr r="0" g="0" b="0"/>
          </a:lnRef>
          <a:fillRef idx="0">
            <a:scrgbClr r="0" g="0" b="0"/>
          </a:fillRef>
          <a:effectRef idx="0">
            <a:scrgbClr r="0" g="0" b="0"/>
          </a:effectRef>
          <a:fontRef idx="none"/>
        </p:style>
      </p:cxnSp>
      <p:cxnSp>
        <p:nvCxnSpPr>
          <p:cNvPr id="34" name="Straight Arrow Connector 33">
            <a:extLst>
              <a:ext uri="{FF2B5EF4-FFF2-40B4-BE49-F238E27FC236}">
                <a16:creationId xmlns:a16="http://schemas.microsoft.com/office/drawing/2014/main" id="{DC0A90E0-F65A-2AE4-0951-67645DDE458C}"/>
              </a:ext>
            </a:extLst>
          </p:cNvPr>
          <p:cNvCxnSpPr>
            <a:cxnSpLocks/>
          </p:cNvCxnSpPr>
          <p:nvPr/>
        </p:nvCxnSpPr>
        <p:spPr>
          <a:xfrm flipH="1">
            <a:off x="6632448" y="7239000"/>
            <a:ext cx="572896" cy="1031163"/>
          </a:xfrm>
          <a:prstGeom prst="straightConnector1">
            <a:avLst/>
          </a:prstGeom>
          <a:noFill/>
          <a:ln w="25400" cap="flat">
            <a:solidFill>
              <a:srgbClr val="000000"/>
            </a:solidFill>
            <a:prstDash val="solid"/>
            <a:miter lim="400000"/>
            <a:tailEnd type="triangle"/>
          </a:ln>
          <a:effectLst/>
          <a:sp3d/>
        </p:spPr>
        <p:style>
          <a:lnRef idx="0">
            <a:scrgbClr r="0" g="0" b="0"/>
          </a:lnRef>
          <a:fillRef idx="0">
            <a:scrgbClr r="0" g="0" b="0"/>
          </a:fillRef>
          <a:effectRef idx="0">
            <a:scrgbClr r="0" g="0" b="0"/>
          </a:effectRef>
          <a:fontRef idx="none"/>
        </p:style>
      </p:cxnSp>
      <p:cxnSp>
        <p:nvCxnSpPr>
          <p:cNvPr id="37" name="Straight Arrow Connector 36">
            <a:extLst>
              <a:ext uri="{FF2B5EF4-FFF2-40B4-BE49-F238E27FC236}">
                <a16:creationId xmlns:a16="http://schemas.microsoft.com/office/drawing/2014/main" id="{FBD26115-B502-6793-D6E8-55C9A64A812B}"/>
              </a:ext>
            </a:extLst>
          </p:cNvPr>
          <p:cNvCxnSpPr>
            <a:cxnSpLocks/>
          </p:cNvCxnSpPr>
          <p:nvPr/>
        </p:nvCxnSpPr>
        <p:spPr>
          <a:xfrm>
            <a:off x="7491792" y="6991174"/>
            <a:ext cx="408204" cy="1176981"/>
          </a:xfrm>
          <a:prstGeom prst="straightConnector1">
            <a:avLst/>
          </a:prstGeom>
          <a:noFill/>
          <a:ln w="25400" cap="flat">
            <a:solidFill>
              <a:srgbClr val="000000"/>
            </a:solidFill>
            <a:prstDash val="solid"/>
            <a:miter lim="400000"/>
            <a:tailEnd type="triangle"/>
          </a:ln>
          <a:effectLst/>
          <a:sp3d/>
        </p:spPr>
        <p:style>
          <a:lnRef idx="0">
            <a:scrgbClr r="0" g="0" b="0"/>
          </a:lnRef>
          <a:fillRef idx="0">
            <a:scrgbClr r="0" g="0" b="0"/>
          </a:fillRef>
          <a:effectRef idx="0">
            <a:scrgbClr r="0" g="0" b="0"/>
          </a:effectRef>
          <a:fontRef idx="none"/>
        </p:style>
      </p:cxnSp>
      <p:sp>
        <p:nvSpPr>
          <p:cNvPr id="40" name="Rectangle 39">
            <a:extLst>
              <a:ext uri="{FF2B5EF4-FFF2-40B4-BE49-F238E27FC236}">
                <a16:creationId xmlns:a16="http://schemas.microsoft.com/office/drawing/2014/main" id="{D7B0C439-C75F-4283-F9D4-01B546B327A4}"/>
              </a:ext>
            </a:extLst>
          </p:cNvPr>
          <p:cNvSpPr/>
          <p:nvPr/>
        </p:nvSpPr>
        <p:spPr>
          <a:xfrm>
            <a:off x="9361917" y="5409946"/>
            <a:ext cx="3029219" cy="1036320"/>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a:ln>
                <a:noFill/>
              </a:ln>
              <a:solidFill>
                <a:srgbClr val="FFFFFF"/>
              </a:solidFill>
              <a:effectLst/>
              <a:uFillTx/>
              <a:latin typeface="+mn-lt"/>
              <a:ea typeface="+mn-ea"/>
              <a:cs typeface="+mn-cs"/>
              <a:sym typeface="Helvetica Neue Medium"/>
            </a:endParaRPr>
          </a:p>
        </p:txBody>
      </p:sp>
      <p:graphicFrame>
        <p:nvGraphicFramePr>
          <p:cNvPr id="42" name="Object 2">
            <a:extLst>
              <a:ext uri="{FF2B5EF4-FFF2-40B4-BE49-F238E27FC236}">
                <a16:creationId xmlns:a16="http://schemas.microsoft.com/office/drawing/2014/main" id="{8D0315A7-AD15-2FB5-F0BE-0981C356934A}"/>
              </a:ext>
            </a:extLst>
          </p:cNvPr>
          <p:cNvGraphicFramePr>
            <a:graphicFrameLocks noChangeAspect="1"/>
          </p:cNvGraphicFramePr>
          <p:nvPr>
            <p:extLst>
              <p:ext uri="{D42A27DB-BD31-4B8C-83A1-F6EECF244321}">
                <p14:modId xmlns:p14="http://schemas.microsoft.com/office/powerpoint/2010/main" val="1775311577"/>
              </p:ext>
            </p:extLst>
          </p:nvPr>
        </p:nvGraphicFramePr>
        <p:xfrm>
          <a:off x="9422877" y="5448640"/>
          <a:ext cx="2878005" cy="958932"/>
        </p:xfrm>
        <a:graphic>
          <a:graphicData uri="http://schemas.openxmlformats.org/presentationml/2006/ole">
            <mc:AlternateContent xmlns:mc="http://schemas.openxmlformats.org/markup-compatibility/2006">
              <mc:Choice xmlns:v="urn:schemas-microsoft-com:vml" Requires="v">
                <p:oleObj name="Equation" r:id="rId4" imgW="1257120" imgH="419040" progId="Equation.3">
                  <p:embed/>
                </p:oleObj>
              </mc:Choice>
              <mc:Fallback>
                <p:oleObj name="Equation" r:id="rId4" imgW="1257120" imgH="419040" progId="Equation.3">
                  <p:embed/>
                  <p:pic>
                    <p:nvPicPr>
                      <p:cNvPr id="205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422877" y="5448640"/>
                        <a:ext cx="2878005" cy="958932"/>
                      </a:xfrm>
                      <a:prstGeom prst="rect">
                        <a:avLst/>
                      </a:prstGeom>
                      <a:solidFill>
                        <a:srgbClr val="FF0000">
                          <a:alpha val="50000"/>
                        </a:srgbClr>
                      </a:solidFill>
                    </p:spPr>
                  </p:pic>
                </p:oleObj>
              </mc:Fallback>
            </mc:AlternateContent>
          </a:graphicData>
        </a:graphic>
      </p:graphicFrame>
    </p:spTree>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6804776-991A-F77D-42F2-535E65FD7C55}"/>
              </a:ext>
            </a:extLst>
          </p:cNvPr>
          <p:cNvSpPr/>
          <p:nvPr/>
        </p:nvSpPr>
        <p:spPr>
          <a:xfrm>
            <a:off x="777240" y="1569720"/>
            <a:ext cx="3215640" cy="1310640"/>
          </a:xfrm>
          <a:prstGeom prst="rect">
            <a:avLst/>
          </a:prstGeom>
          <a:ln/>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a:ln>
                <a:noFill/>
              </a:ln>
              <a:solidFill>
                <a:srgbClr val="FFFFFF"/>
              </a:solidFill>
              <a:effectLst/>
              <a:uFillTx/>
              <a:latin typeface="+mn-lt"/>
              <a:ea typeface="+mn-ea"/>
              <a:cs typeface="+mn-cs"/>
              <a:sym typeface="Helvetica Neue Medium"/>
            </a:endParaRPr>
          </a:p>
        </p:txBody>
      </p:sp>
      <p:pic>
        <p:nvPicPr>
          <p:cNvPr id="2" name="Picture 1">
            <a:extLst>
              <a:ext uri="{FF2B5EF4-FFF2-40B4-BE49-F238E27FC236}">
                <a16:creationId xmlns:a16="http://schemas.microsoft.com/office/drawing/2014/main" id="{3205B747-285A-DC47-9A38-0AAE599DDABE}"/>
              </a:ext>
            </a:extLst>
          </p:cNvPr>
          <p:cNvPicPr>
            <a:picLocks noChangeAspect="1"/>
          </p:cNvPicPr>
          <p:nvPr/>
        </p:nvPicPr>
        <p:blipFill>
          <a:blip r:embed="rId2"/>
          <a:stretch>
            <a:fillRect/>
          </a:stretch>
        </p:blipFill>
        <p:spPr>
          <a:xfrm>
            <a:off x="360017" y="-362838"/>
            <a:ext cx="12284765" cy="10161227"/>
          </a:xfrm>
          <a:prstGeom prst="rect">
            <a:avLst/>
          </a:prstGeom>
        </p:spPr>
      </p:pic>
      <p:sp>
        <p:nvSpPr>
          <p:cNvPr id="5" name="Rectangle 4">
            <a:extLst>
              <a:ext uri="{FF2B5EF4-FFF2-40B4-BE49-F238E27FC236}">
                <a16:creationId xmlns:a16="http://schemas.microsoft.com/office/drawing/2014/main" id="{FFD03FC4-7684-3ABC-D4A2-39509905980C}"/>
              </a:ext>
            </a:extLst>
          </p:cNvPr>
          <p:cNvSpPr/>
          <p:nvPr/>
        </p:nvSpPr>
        <p:spPr>
          <a:xfrm>
            <a:off x="259080" y="6096000"/>
            <a:ext cx="3836959" cy="1143000"/>
          </a:xfrm>
          <a:prstGeom prst="rect">
            <a:avLst/>
          </a:prstGeom>
          <a:ln/>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a:ln>
                <a:noFill/>
              </a:ln>
              <a:solidFill>
                <a:srgbClr val="FFFFFF"/>
              </a:solidFill>
              <a:effectLst/>
              <a:uFillTx/>
              <a:latin typeface="+mn-lt"/>
              <a:ea typeface="+mn-ea"/>
              <a:cs typeface="+mn-cs"/>
              <a:sym typeface="Helvetica Neue Medium"/>
            </a:endParaRPr>
          </a:p>
        </p:txBody>
      </p:sp>
      <p:graphicFrame>
        <p:nvGraphicFramePr>
          <p:cNvPr id="4" name="Object 4">
            <a:extLst>
              <a:ext uri="{FF2B5EF4-FFF2-40B4-BE49-F238E27FC236}">
                <a16:creationId xmlns:a16="http://schemas.microsoft.com/office/drawing/2014/main" id="{0E7DFB18-6984-1D83-FC39-FE9D5AE8BCFA}"/>
              </a:ext>
            </a:extLst>
          </p:cNvPr>
          <p:cNvGraphicFramePr>
            <a:graphicFrameLocks noChangeAspect="1"/>
          </p:cNvGraphicFramePr>
          <p:nvPr>
            <p:extLst>
              <p:ext uri="{D42A27DB-BD31-4B8C-83A1-F6EECF244321}">
                <p14:modId xmlns:p14="http://schemas.microsoft.com/office/powerpoint/2010/main" val="383353646"/>
              </p:ext>
            </p:extLst>
          </p:nvPr>
        </p:nvGraphicFramePr>
        <p:xfrm>
          <a:off x="360017" y="6244908"/>
          <a:ext cx="3675062" cy="868362"/>
        </p:xfrm>
        <a:graphic>
          <a:graphicData uri="http://schemas.openxmlformats.org/presentationml/2006/ole">
            <mc:AlternateContent xmlns:mc="http://schemas.openxmlformats.org/markup-compatibility/2006">
              <mc:Choice xmlns:v="urn:schemas-microsoft-com:vml" Requires="v">
                <p:oleObj name="Equation" r:id="rId3" imgW="1828800" imgH="431640" progId="Equation.3">
                  <p:embed/>
                </p:oleObj>
              </mc:Choice>
              <mc:Fallback>
                <p:oleObj name="Equation" r:id="rId3" imgW="1828800" imgH="431640" progId="Equation.3">
                  <p:embed/>
                  <p:pic>
                    <p:nvPicPr>
                      <p:cNvPr id="1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0017" y="6244908"/>
                        <a:ext cx="3675062" cy="868362"/>
                      </a:xfrm>
                      <a:prstGeom prst="rect">
                        <a:avLst/>
                      </a:prstGeom>
                      <a:solidFill>
                        <a:srgbClr val="FF0000">
                          <a:alpha val="50000"/>
                        </a:srgbClr>
                      </a:solidFill>
                    </p:spPr>
                  </p:pic>
                </p:oleObj>
              </mc:Fallback>
            </mc:AlternateContent>
          </a:graphicData>
        </a:graphic>
      </p:graphicFrame>
      <p:sp>
        <p:nvSpPr>
          <p:cNvPr id="7" name="Rectangle 6">
            <a:extLst>
              <a:ext uri="{FF2B5EF4-FFF2-40B4-BE49-F238E27FC236}">
                <a16:creationId xmlns:a16="http://schemas.microsoft.com/office/drawing/2014/main" id="{28AD5B13-C50C-E872-137B-66D512733A48}"/>
              </a:ext>
            </a:extLst>
          </p:cNvPr>
          <p:cNvSpPr/>
          <p:nvPr/>
        </p:nvSpPr>
        <p:spPr>
          <a:xfrm>
            <a:off x="4416079" y="3749040"/>
            <a:ext cx="354041" cy="2346960"/>
          </a:xfrm>
          <a:prstGeom prst="rect">
            <a:avLst/>
          </a:prstGeom>
          <a:ln>
            <a:noFill/>
          </a:ln>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8" name="TextBox 7">
            <a:extLst>
              <a:ext uri="{FF2B5EF4-FFF2-40B4-BE49-F238E27FC236}">
                <a16:creationId xmlns:a16="http://schemas.microsoft.com/office/drawing/2014/main" id="{082F7271-1ABC-C444-B806-C3FB2DDED7E2}"/>
              </a:ext>
            </a:extLst>
          </p:cNvPr>
          <p:cNvSpPr txBox="1"/>
          <p:nvPr/>
        </p:nvSpPr>
        <p:spPr>
          <a:xfrm rot="16200000">
            <a:off x="3716425" y="2918718"/>
            <a:ext cx="1859280"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kumimoji="0" lang="en-US" sz="2400" b="1" i="0" u="none" strike="noStrike" cap="none" spc="0" normalizeH="0" baseline="0" dirty="0" err="1">
                <a:ln>
                  <a:noFill/>
                </a:ln>
                <a:solidFill>
                  <a:srgbClr val="000000"/>
                </a:solidFill>
                <a:effectLst/>
                <a:uFillTx/>
                <a:latin typeface="Helvetica Neue"/>
                <a:ea typeface="Helvetica Neue"/>
                <a:cs typeface="Helvetica Neue"/>
                <a:sym typeface="Helvetica Neue"/>
              </a:rPr>
              <a:t>polarisation</a:t>
            </a:r>
            <a:endParaRPr kumimoji="0" lang="en-US" sz="2400" b="1" i="0" u="none" strike="noStrike" cap="none" spc="0" normalizeH="0" baseline="0" dirty="0">
              <a:ln>
                <a:noFill/>
              </a:ln>
              <a:solidFill>
                <a:srgbClr val="000000"/>
              </a:solidFill>
              <a:effectLst/>
              <a:uFillTx/>
              <a:latin typeface="Helvetica Neue"/>
              <a:ea typeface="Helvetica Neue"/>
              <a:cs typeface="Helvetica Neue"/>
              <a:sym typeface="Helvetica Neue"/>
            </a:endParaRPr>
          </a:p>
        </p:txBody>
      </p:sp>
      <p:sp>
        <p:nvSpPr>
          <p:cNvPr id="9" name="TextBox 8">
            <a:extLst>
              <a:ext uri="{FF2B5EF4-FFF2-40B4-BE49-F238E27FC236}">
                <a16:creationId xmlns:a16="http://schemas.microsoft.com/office/drawing/2014/main" id="{D683C268-316C-282F-79AC-8008898E5D87}"/>
              </a:ext>
            </a:extLst>
          </p:cNvPr>
          <p:cNvSpPr txBox="1"/>
          <p:nvPr/>
        </p:nvSpPr>
        <p:spPr>
          <a:xfrm rot="16200000">
            <a:off x="3205885" y="6271052"/>
            <a:ext cx="2880360"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kumimoji="0" lang="en-US" sz="2400" b="1" i="0" u="none" strike="noStrike" cap="none" spc="0" normalizeH="0" baseline="0" dirty="0">
                <a:ln>
                  <a:noFill/>
                </a:ln>
                <a:solidFill>
                  <a:srgbClr val="000000"/>
                </a:solidFill>
                <a:effectLst/>
                <a:uFillTx/>
                <a:latin typeface="Helvetica Neue"/>
                <a:ea typeface="Helvetica Neue"/>
                <a:cs typeface="Helvetica Neue"/>
                <a:sym typeface="Helvetica Neue"/>
              </a:rPr>
              <a:t>Norm. In SF</a:t>
            </a:r>
          </a:p>
        </p:txBody>
      </p:sp>
    </p:spTree>
    <p:extLst>
      <p:ext uri="{BB962C8B-B14F-4D97-AF65-F5344CB8AC3E}">
        <p14:creationId xmlns:p14="http://schemas.microsoft.com/office/powerpoint/2010/main" val="3011981345"/>
      </p:ext>
    </p:extLst>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3" name="dynamic range.jpg" descr="dynamic range.jpg"/>
          <p:cNvPicPr>
            <a:picLocks noChangeAspect="1"/>
          </p:cNvPicPr>
          <p:nvPr/>
        </p:nvPicPr>
        <p:blipFill>
          <a:blip r:embed="rId2"/>
          <a:stretch>
            <a:fillRect/>
          </a:stretch>
        </p:blipFill>
        <p:spPr>
          <a:xfrm>
            <a:off x="2162048" y="1605280"/>
            <a:ext cx="8761984" cy="6571489"/>
          </a:xfrm>
          <a:prstGeom prst="rect">
            <a:avLst/>
          </a:prstGeom>
          <a:ln w="12700">
            <a:miter lim="400000"/>
          </a:ln>
        </p:spPr>
      </p:pic>
      <p:sp>
        <p:nvSpPr>
          <p:cNvPr id="374" name="Line"/>
          <p:cNvSpPr/>
          <p:nvPr/>
        </p:nvSpPr>
        <p:spPr>
          <a:xfrm flipH="1" flipV="1">
            <a:off x="2747264" y="3885184"/>
            <a:ext cx="16256" cy="2828545"/>
          </a:xfrm>
          <a:prstGeom prst="line">
            <a:avLst/>
          </a:prstGeom>
          <a:ln w="25400">
            <a:solidFill>
              <a:srgbClr val="000000"/>
            </a:solidFill>
            <a:miter lim="400000"/>
            <a:headEnd type="triangle"/>
          </a:ln>
        </p:spPr>
        <p:txBody>
          <a:bodyPr lIns="0" tIns="0" rIns="0" bIns="0"/>
          <a:lstStyle/>
          <a:p>
            <a:pPr algn="l" defTabSz="585216">
              <a:defRPr sz="1400" b="0">
                <a:latin typeface="Helvetica"/>
                <a:ea typeface="Helvetica"/>
                <a:cs typeface="Helvetica"/>
                <a:sym typeface="Helvetica"/>
              </a:defRPr>
            </a:pPr>
            <a:endParaRPr/>
          </a:p>
        </p:txBody>
      </p:sp>
      <p:sp>
        <p:nvSpPr>
          <p:cNvPr id="375" name="Slower Motion resolved"/>
          <p:cNvSpPr/>
          <p:nvPr/>
        </p:nvSpPr>
        <p:spPr>
          <a:xfrm>
            <a:off x="2064512" y="3243072"/>
            <a:ext cx="1593089" cy="60147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8767" tIns="48767" rIns="48767" bIns="48767" anchor="ctr">
            <a:spAutoFit/>
          </a:bodyPr>
          <a:lstStyle>
            <a:lvl1pPr defTabSz="341375">
              <a:defRPr sz="1600" b="0">
                <a:latin typeface="Times New Roman"/>
                <a:ea typeface="Times New Roman"/>
                <a:cs typeface="Times New Roman"/>
                <a:sym typeface="Times New Roman"/>
              </a:defRPr>
            </a:lvl1pPr>
          </a:lstStyle>
          <a:p>
            <a:r>
              <a:t>Slower Motion resolved</a:t>
            </a:r>
          </a:p>
        </p:txBody>
      </p:sp>
      <p:grpSp>
        <p:nvGrpSpPr>
          <p:cNvPr id="384" name="Group"/>
          <p:cNvGrpSpPr/>
          <p:nvPr/>
        </p:nvGrpSpPr>
        <p:grpSpPr>
          <a:xfrm>
            <a:off x="4351323" y="3348736"/>
            <a:ext cx="4275329" cy="2942336"/>
            <a:chOff x="0" y="273051"/>
            <a:chExt cx="4275327" cy="2942335"/>
          </a:xfrm>
        </p:grpSpPr>
        <p:sp>
          <p:nvSpPr>
            <p:cNvPr id="376" name="Spin Waves"/>
            <p:cNvSpPr/>
            <p:nvPr/>
          </p:nvSpPr>
          <p:spPr>
            <a:xfrm>
              <a:off x="1983232" y="939547"/>
              <a:ext cx="1154177" cy="1"/>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solidFill>
              <a:srgbClr val="009193">
                <a:alpha val="89849"/>
              </a:srgbClr>
            </a:solid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8767" tIns="48767" rIns="48767" bIns="48767" numCol="1" anchor="ctr">
              <a:spAutoFit/>
            </a:bodyPr>
            <a:lstStyle>
              <a:lvl1pPr defTabSz="341375">
                <a:defRPr sz="1600" b="0">
                  <a:latin typeface="Times New Roman"/>
                  <a:ea typeface="Times New Roman"/>
                  <a:cs typeface="Times New Roman"/>
                  <a:sym typeface="Times New Roman"/>
                </a:defRPr>
              </a:lvl1pPr>
            </a:lstStyle>
            <a:p>
              <a:r>
                <a:t>Spin Waves</a:t>
              </a:r>
            </a:p>
          </p:txBody>
        </p:sp>
        <p:sp>
          <p:nvSpPr>
            <p:cNvPr id="377" name="Lattice Vibrations"/>
            <p:cNvSpPr/>
            <p:nvPr/>
          </p:nvSpPr>
          <p:spPr>
            <a:xfrm>
              <a:off x="2958591" y="1069595"/>
              <a:ext cx="1154177" cy="1"/>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solidFill>
              <a:srgbClr val="009193">
                <a:alpha val="89849"/>
              </a:srgbClr>
            </a:solid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8767" tIns="48767" rIns="48767" bIns="48767" numCol="1" anchor="ctr">
              <a:spAutoFit/>
            </a:bodyPr>
            <a:lstStyle>
              <a:lvl1pPr defTabSz="341375">
                <a:defRPr sz="1600" b="0">
                  <a:latin typeface="Times New Roman"/>
                  <a:ea typeface="Times New Roman"/>
                  <a:cs typeface="Times New Roman"/>
                  <a:sym typeface="Times New Roman"/>
                </a:defRPr>
              </a:lvl1pPr>
            </a:lstStyle>
            <a:p>
              <a:r>
                <a:t>Lattice Vibrations</a:t>
              </a:r>
            </a:p>
          </p:txBody>
        </p:sp>
        <p:sp>
          <p:nvSpPr>
            <p:cNvPr id="378" name="Hydrogen modes"/>
            <p:cNvSpPr/>
            <p:nvPr/>
          </p:nvSpPr>
          <p:spPr>
            <a:xfrm>
              <a:off x="3121151" y="273051"/>
              <a:ext cx="1154177" cy="1"/>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solidFill>
              <a:srgbClr val="009193">
                <a:alpha val="89849"/>
              </a:srgbClr>
            </a:solid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8767" tIns="48767" rIns="48767" bIns="48767" numCol="1" anchor="ctr">
              <a:spAutoFit/>
            </a:bodyPr>
            <a:lstStyle>
              <a:lvl1pPr defTabSz="341375">
                <a:defRPr sz="1600" b="0">
                  <a:latin typeface="Times New Roman"/>
                  <a:ea typeface="Times New Roman"/>
                  <a:cs typeface="Times New Roman"/>
                  <a:sym typeface="Times New Roman"/>
                </a:defRPr>
              </a:lvl1pPr>
            </a:lstStyle>
            <a:p>
              <a:r>
                <a:t>Hydrogen modes</a:t>
              </a:r>
            </a:p>
          </p:txBody>
        </p:sp>
        <p:sp>
          <p:nvSpPr>
            <p:cNvPr id="379" name="Molecular Motion"/>
            <p:cNvSpPr/>
            <p:nvPr/>
          </p:nvSpPr>
          <p:spPr>
            <a:xfrm>
              <a:off x="959103" y="1345947"/>
              <a:ext cx="1154177" cy="1"/>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solidFill>
              <a:srgbClr val="009193">
                <a:alpha val="89849"/>
              </a:srgbClr>
            </a:solid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8767" tIns="48767" rIns="48767" bIns="48767" numCol="1" anchor="ctr">
              <a:spAutoFit/>
            </a:bodyPr>
            <a:lstStyle>
              <a:lvl1pPr defTabSz="341375">
                <a:defRPr sz="1600" b="0">
                  <a:latin typeface="Times New Roman"/>
                  <a:ea typeface="Times New Roman"/>
                  <a:cs typeface="Times New Roman"/>
                  <a:sym typeface="Times New Roman"/>
                </a:defRPr>
              </a:lvl1pPr>
            </a:lstStyle>
            <a:p>
              <a:r>
                <a:t>Molecular Motion</a:t>
              </a:r>
            </a:p>
          </p:txBody>
        </p:sp>
        <p:sp>
          <p:nvSpPr>
            <p:cNvPr id="380" name="Diffusion Modes"/>
            <p:cNvSpPr/>
            <p:nvPr/>
          </p:nvSpPr>
          <p:spPr>
            <a:xfrm>
              <a:off x="1950719" y="2565147"/>
              <a:ext cx="1154177" cy="1"/>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solidFill>
              <a:srgbClr val="009193">
                <a:alpha val="89849"/>
              </a:srgbClr>
            </a:solid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8767" tIns="48767" rIns="48767" bIns="48767" numCol="1" anchor="ctr">
              <a:spAutoFit/>
            </a:bodyPr>
            <a:lstStyle>
              <a:lvl1pPr defTabSz="341375">
                <a:defRPr sz="1600" b="0">
                  <a:latin typeface="Times New Roman"/>
                  <a:ea typeface="Times New Roman"/>
                  <a:cs typeface="Times New Roman"/>
                  <a:sym typeface="Times New Roman"/>
                </a:defRPr>
              </a:lvl1pPr>
            </a:lstStyle>
            <a:p>
              <a:r>
                <a:t>Diffusion Modes</a:t>
              </a:r>
            </a:p>
          </p:txBody>
        </p:sp>
        <p:sp>
          <p:nvSpPr>
            <p:cNvPr id="381" name="Tunneling Spectroscopy"/>
            <p:cNvSpPr/>
            <p:nvPr/>
          </p:nvSpPr>
          <p:spPr>
            <a:xfrm>
              <a:off x="2665983" y="3215387"/>
              <a:ext cx="1349249" cy="1"/>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solidFill>
              <a:srgbClr val="009193">
                <a:alpha val="89849"/>
              </a:srgbClr>
            </a:solid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8767" tIns="48767" rIns="48767" bIns="48767" numCol="1" anchor="ctr">
              <a:spAutoFit/>
            </a:bodyPr>
            <a:lstStyle>
              <a:lvl1pPr defTabSz="341375">
                <a:defRPr sz="1600" b="0">
                  <a:latin typeface="Times New Roman"/>
                  <a:ea typeface="Times New Roman"/>
                  <a:cs typeface="Times New Roman"/>
                  <a:sym typeface="Times New Roman"/>
                </a:defRPr>
              </a:lvl1pPr>
            </a:lstStyle>
            <a:p>
              <a:r>
                <a:t>Tunneling Spectroscopy</a:t>
              </a:r>
            </a:p>
          </p:txBody>
        </p:sp>
        <p:sp>
          <p:nvSpPr>
            <p:cNvPr id="382" name="Glassy Dynamics"/>
            <p:cNvSpPr/>
            <p:nvPr/>
          </p:nvSpPr>
          <p:spPr>
            <a:xfrm>
              <a:off x="1219200" y="3215387"/>
              <a:ext cx="1446784" cy="1"/>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solidFill>
              <a:srgbClr val="009193">
                <a:alpha val="89849"/>
              </a:srgbClr>
            </a:solid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8767" tIns="48767" rIns="48767" bIns="48767" numCol="1" anchor="ctr">
              <a:spAutoFit/>
            </a:bodyPr>
            <a:lstStyle>
              <a:lvl1pPr defTabSz="341375">
                <a:defRPr sz="1600" b="0">
                  <a:latin typeface="Times New Roman"/>
                  <a:ea typeface="Times New Roman"/>
                  <a:cs typeface="Times New Roman"/>
                  <a:sym typeface="Times New Roman"/>
                </a:defRPr>
              </a:lvl1pPr>
            </a:lstStyle>
            <a:p>
              <a:r>
                <a:t>Glassy Dynamics </a:t>
              </a:r>
            </a:p>
          </p:txBody>
        </p:sp>
        <p:sp>
          <p:nvSpPr>
            <p:cNvPr id="383" name="Aggregate motion  in Polymers and Biological Systems"/>
            <p:cNvSpPr/>
            <p:nvPr/>
          </p:nvSpPr>
          <p:spPr>
            <a:xfrm>
              <a:off x="0" y="2695195"/>
              <a:ext cx="1446784" cy="1"/>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solidFill>
              <a:srgbClr val="009193">
                <a:alpha val="89849"/>
              </a:srgbClr>
            </a:solid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8767" tIns="48767" rIns="48767" bIns="48767" numCol="1" anchor="ctr">
              <a:spAutoFit/>
            </a:bodyPr>
            <a:lstStyle>
              <a:lvl1pPr defTabSz="341375">
                <a:defRPr sz="1600" b="0">
                  <a:latin typeface="Times New Roman"/>
                  <a:ea typeface="Times New Roman"/>
                  <a:cs typeface="Times New Roman"/>
                  <a:sym typeface="Times New Roman"/>
                </a:defRPr>
              </a:lvl1pPr>
            </a:lstStyle>
            <a:p>
              <a:r>
                <a:t>Aggregate motion  in Polymers and Biological Systems</a:t>
              </a:r>
            </a:p>
          </p:txBody>
        </p:sp>
      </p:grpSp>
      <p:sp>
        <p:nvSpPr>
          <p:cNvPr id="4" name="flipper (π or π/2)">
            <a:extLst>
              <a:ext uri="{FF2B5EF4-FFF2-40B4-BE49-F238E27FC236}">
                <a16:creationId xmlns:a16="http://schemas.microsoft.com/office/drawing/2014/main" id="{C47C5D14-D332-661B-E589-2EAA3648F57D}"/>
              </a:ext>
            </a:extLst>
          </p:cNvPr>
          <p:cNvSpPr/>
          <p:nvPr/>
        </p:nvSpPr>
        <p:spPr>
          <a:xfrm>
            <a:off x="3472251" y="413371"/>
            <a:ext cx="5984714" cy="96026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8767" tIns="48767" rIns="48767" bIns="48767" anchor="ctr">
            <a:spAutoFit/>
          </a:bodyPr>
          <a:lstStyle>
            <a:lvl1pPr defTabSz="341375">
              <a:defRPr sz="5600" b="0">
                <a:solidFill>
                  <a:srgbClr val="FFFB00"/>
                </a:solidFill>
                <a:latin typeface="Chalkboard"/>
                <a:ea typeface="Chalkboard"/>
                <a:cs typeface="Chalkboard"/>
                <a:sym typeface="Chalkboard"/>
              </a:defRPr>
            </a:lvl1pPr>
          </a:lstStyle>
          <a:p>
            <a:r>
              <a:rPr lang="en-US" dirty="0"/>
              <a:t>Now some Science</a:t>
            </a:r>
            <a:endParaRPr dirty="0"/>
          </a:p>
        </p:txBody>
      </p:sp>
    </p:spTree>
  </p:cSld>
  <p:clrMapOvr>
    <a:masterClrMapping/>
  </p:clrMapOvr>
  <mc:AlternateContent xmlns:mc="http://schemas.openxmlformats.org/markup-compatibility/2006" xmlns:p14="http://schemas.microsoft.com/office/powerpoint/2010/main">
    <mc:Choice Requires="p14">
      <p:transition spd="slow" p14:dur="1500">
        <p14:prism dir="u"/>
      </p:transition>
    </mc:Choice>
    <mc:Fallback xmlns="" xmlns:m="http://schemas.openxmlformats.org/officeDocument/2006/math" xmlns:a14="http://schemas.microsoft.com/office/drawing/2010/main">
      <p:transition spd="slow">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afterEffect">
                                  <p:stCondLst>
                                    <p:cond delay="2000"/>
                                  </p:stCondLst>
                                  <p:iterate>
                                    <p:tmAbs val="0"/>
                                  </p:iterate>
                                  <p:childTnLst>
                                    <p:set>
                                      <p:cBhvr>
                                        <p:cTn id="6" fill="hold"/>
                                        <p:tgtEl>
                                          <p:spTgt spid="384"/>
                                        </p:tgtEl>
                                        <p:attrNameLst>
                                          <p:attrName>style.visibility</p:attrName>
                                        </p:attrNameLst>
                                      </p:cBhvr>
                                      <p:to>
                                        <p:strVal val="visible"/>
                                      </p:to>
                                    </p:set>
                                    <p:anim calcmode="lin" valueType="num">
                                      <p:cBhvr>
                                        <p:cTn id="7" dur="1000" fill="hold"/>
                                        <p:tgtEl>
                                          <p:spTgt spid="384"/>
                                        </p:tgtEl>
                                        <p:attrNameLst>
                                          <p:attrName>ppt_w</p:attrName>
                                        </p:attrNameLst>
                                      </p:cBhvr>
                                      <p:tavLst>
                                        <p:tav tm="0">
                                          <p:val>
                                            <p:fltVal val="0"/>
                                          </p:val>
                                        </p:tav>
                                        <p:tav tm="100000">
                                          <p:val>
                                            <p:strVal val="#ppt_w"/>
                                          </p:val>
                                        </p:tav>
                                      </p:tavLst>
                                    </p:anim>
                                    <p:anim calcmode="lin" valueType="num">
                                      <p:cBhvr>
                                        <p:cTn id="8" dur="1000" fill="hold"/>
                                        <p:tgtEl>
                                          <p:spTgt spid="38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4" grpId="0" animBg="1" advAuto="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857C3F-4A4F-D6BD-E316-6A3563CF82D9}"/>
            </a:ext>
          </a:extLst>
        </p:cNvPr>
        <p:cNvGrpSpPr/>
        <p:nvPr/>
      </p:nvGrpSpPr>
      <p:grpSpPr>
        <a:xfrm>
          <a:off x="0" y="0"/>
          <a:ext cx="0" cy="0"/>
          <a:chOff x="0" y="0"/>
          <a:chExt cx="0" cy="0"/>
        </a:xfrm>
      </p:grpSpPr>
      <p:sp>
        <p:nvSpPr>
          <p:cNvPr id="4" name="flipper (π or π/2)">
            <a:extLst>
              <a:ext uri="{FF2B5EF4-FFF2-40B4-BE49-F238E27FC236}">
                <a16:creationId xmlns:a16="http://schemas.microsoft.com/office/drawing/2014/main" id="{A5CC079D-A1F9-0788-1E5B-372D94511030}"/>
              </a:ext>
            </a:extLst>
          </p:cNvPr>
          <p:cNvSpPr/>
          <p:nvPr/>
        </p:nvSpPr>
        <p:spPr>
          <a:xfrm>
            <a:off x="4418825" y="413371"/>
            <a:ext cx="4091567" cy="96026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8767" tIns="48767" rIns="48767" bIns="48767" anchor="ctr">
            <a:spAutoFit/>
          </a:bodyPr>
          <a:lstStyle>
            <a:lvl1pPr defTabSz="341375">
              <a:defRPr sz="5600" b="0">
                <a:solidFill>
                  <a:srgbClr val="FFFB00"/>
                </a:solidFill>
                <a:latin typeface="Chalkboard"/>
                <a:ea typeface="Chalkboard"/>
                <a:cs typeface="Chalkboard"/>
                <a:sym typeface="Chalkboard"/>
              </a:defRPr>
            </a:lvl1pPr>
          </a:lstStyle>
          <a:p>
            <a:r>
              <a:rPr lang="en-US" dirty="0"/>
              <a:t>NSE Science</a:t>
            </a:r>
            <a:endParaRPr dirty="0"/>
          </a:p>
        </p:txBody>
      </p:sp>
      <p:sp>
        <p:nvSpPr>
          <p:cNvPr id="2" name="Rectangle 8">
            <a:extLst>
              <a:ext uri="{FF2B5EF4-FFF2-40B4-BE49-F238E27FC236}">
                <a16:creationId xmlns:a16="http://schemas.microsoft.com/office/drawing/2014/main" id="{28F2C0C4-CA81-7B06-B8DC-FB03984B7B72}"/>
              </a:ext>
            </a:extLst>
          </p:cNvPr>
          <p:cNvSpPr txBox="1">
            <a:spLocks noChangeArrowheads="1"/>
          </p:cNvSpPr>
          <p:nvPr/>
        </p:nvSpPr>
        <p:spPr>
          <a:xfrm>
            <a:off x="312819" y="1631068"/>
            <a:ext cx="12031579" cy="6491464"/>
          </a:xfrm>
          <a:prstGeom prst="rect">
            <a:avLst/>
          </a:prstGeom>
          <a:noFill/>
          <a:ln/>
        </p:spPr>
        <p:txBody>
          <a:bodyPr wrap="none"/>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0" dirty="0">
                <a:solidFill>
                  <a:srgbClr val="FFFF00"/>
                </a:solidFill>
              </a:rPr>
              <a:t>Coherent Dynamics </a:t>
            </a:r>
          </a:p>
          <a:p>
            <a:pPr marL="457200" lvl="1" indent="0">
              <a:buFontTx/>
              <a:buNone/>
            </a:pPr>
            <a:r>
              <a:rPr lang="en-US" sz="2800" b="0" dirty="0">
                <a:solidFill>
                  <a:srgbClr val="FFFF00"/>
                </a:solidFill>
              </a:rPr>
              <a:t>Density Fluctuations corresponding to some SANS pattern</a:t>
            </a:r>
          </a:p>
          <a:p>
            <a:pPr marL="457200" lvl="1" indent="0"/>
            <a:r>
              <a:rPr lang="en-US" sz="2800" b="0" dirty="0">
                <a:solidFill>
                  <a:srgbClr val="FFFF00"/>
                </a:solidFill>
              </a:rPr>
              <a:t> Diffusion</a:t>
            </a:r>
          </a:p>
          <a:p>
            <a:pPr marL="457200" lvl="1" indent="0"/>
            <a:r>
              <a:rPr lang="en-US" sz="2800" b="0" dirty="0">
                <a:solidFill>
                  <a:srgbClr val="FFFF00"/>
                </a:solidFill>
              </a:rPr>
              <a:t> Shape Fluctuations (Internal Dynamics)</a:t>
            </a:r>
          </a:p>
          <a:p>
            <a:pPr marL="457200" lvl="1" indent="0"/>
            <a:r>
              <a:rPr lang="en-US" sz="2800" b="0" dirty="0">
                <a:solidFill>
                  <a:srgbClr val="FFFF00"/>
                </a:solidFill>
              </a:rPr>
              <a:t> Liquid and Glassy Systems</a:t>
            </a:r>
          </a:p>
          <a:p>
            <a:pPr marL="457200" lvl="1" indent="0"/>
            <a:r>
              <a:rPr lang="en-US" sz="2800" b="0" dirty="0">
                <a:solidFill>
                  <a:srgbClr val="FFFF00"/>
                </a:solidFill>
              </a:rPr>
              <a:t> Polymer Dynamics</a:t>
            </a:r>
          </a:p>
          <a:p>
            <a:pPr marL="457200" lvl="1" indent="0"/>
            <a:endParaRPr lang="en-US" sz="2800" b="0" dirty="0">
              <a:solidFill>
                <a:srgbClr val="FFFF00"/>
              </a:solidFill>
            </a:endParaRPr>
          </a:p>
          <a:p>
            <a:r>
              <a:rPr lang="en-US" b="0" dirty="0">
                <a:solidFill>
                  <a:srgbClr val="FFFF00"/>
                </a:solidFill>
              </a:rPr>
              <a:t>Incoherent Dynamics</a:t>
            </a:r>
          </a:p>
          <a:p>
            <a:pPr marL="457200" lvl="1" indent="0">
              <a:buFontTx/>
              <a:buNone/>
            </a:pPr>
            <a:r>
              <a:rPr lang="en-US" sz="2800" b="0" dirty="0">
                <a:solidFill>
                  <a:srgbClr val="FFFF00"/>
                </a:solidFill>
              </a:rPr>
              <a:t>Single particle</a:t>
            </a:r>
          </a:p>
          <a:p>
            <a:pPr marL="457200" lvl="1" indent="0">
              <a:buFontTx/>
              <a:buNone/>
            </a:pPr>
            <a:r>
              <a:rPr lang="en-US" sz="2800" b="0" dirty="0">
                <a:solidFill>
                  <a:srgbClr val="FFFF00"/>
                </a:solidFill>
              </a:rPr>
              <a:t>motion of H atoms</a:t>
            </a:r>
          </a:p>
          <a:p>
            <a:pPr marL="457200" lvl="1" indent="0">
              <a:buFontTx/>
              <a:buNone/>
            </a:pPr>
            <a:endParaRPr lang="en-US" sz="2800" b="0" dirty="0">
              <a:solidFill>
                <a:srgbClr val="FFFF00"/>
              </a:solidFill>
            </a:endParaRPr>
          </a:p>
          <a:p>
            <a:r>
              <a:rPr lang="en-US" b="0" dirty="0">
                <a:solidFill>
                  <a:srgbClr val="FFFF00"/>
                </a:solidFill>
              </a:rPr>
              <a:t>Paramagnetic Dynamics</a:t>
            </a:r>
          </a:p>
          <a:p>
            <a:pPr marL="457200" lvl="1" indent="0">
              <a:buFontTx/>
              <a:buNone/>
            </a:pPr>
            <a:r>
              <a:rPr lang="en-US" sz="2800" b="0" dirty="0">
                <a:solidFill>
                  <a:srgbClr val="FFFF00"/>
                </a:solidFill>
              </a:rPr>
              <a:t>Spin Glasses</a:t>
            </a:r>
          </a:p>
        </p:txBody>
      </p:sp>
      <p:pic>
        <p:nvPicPr>
          <p:cNvPr id="3" name="Content Placeholder 9">
            <a:extLst>
              <a:ext uri="{FF2B5EF4-FFF2-40B4-BE49-F238E27FC236}">
                <a16:creationId xmlns:a16="http://schemas.microsoft.com/office/drawing/2014/main" id="{7605E7F2-E318-27EB-8632-AA65D4C4FC90}"/>
              </a:ext>
            </a:extLst>
          </p:cNvPr>
          <p:cNvPicPr>
            <a:picLocks noChangeAspect="1"/>
          </p:cNvPicPr>
          <p:nvPr/>
        </p:nvPicPr>
        <p:blipFill>
          <a:blip r:embed="rId2">
            <a:extLst>
              <a:ext uri="{28A0092B-C50C-407E-A947-70E740481C1C}">
                <a14:useLocalDpi xmlns:a14="http://schemas.microsoft.com/office/drawing/2010/main" val="0"/>
              </a:ext>
            </a:extLst>
          </a:blip>
          <a:srcRect l="939" t="3117" r="2208" b="3756"/>
          <a:stretch>
            <a:fillRect/>
          </a:stretch>
        </p:blipFill>
        <p:spPr>
          <a:xfrm>
            <a:off x="4993105" y="3876602"/>
            <a:ext cx="7843255" cy="56561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pic>
    </p:spTree>
    <p:extLst>
      <p:ext uri="{BB962C8B-B14F-4D97-AF65-F5344CB8AC3E}">
        <p14:creationId xmlns:p14="http://schemas.microsoft.com/office/powerpoint/2010/main" val="131700706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5E6128-BF00-B3AB-23D8-772C166B1051}"/>
            </a:ext>
          </a:extLst>
        </p:cNvPr>
        <p:cNvGrpSpPr/>
        <p:nvPr/>
      </p:nvGrpSpPr>
      <p:grpSpPr>
        <a:xfrm>
          <a:off x="0" y="0"/>
          <a:ext cx="0" cy="0"/>
          <a:chOff x="0" y="0"/>
          <a:chExt cx="0" cy="0"/>
        </a:xfrm>
      </p:grpSpPr>
      <p:sp>
        <p:nvSpPr>
          <p:cNvPr id="4" name="flipper (π or π/2)">
            <a:extLst>
              <a:ext uri="{FF2B5EF4-FFF2-40B4-BE49-F238E27FC236}">
                <a16:creationId xmlns:a16="http://schemas.microsoft.com/office/drawing/2014/main" id="{7A9E50C8-1E7F-C963-8B81-A1E574C49109}"/>
              </a:ext>
            </a:extLst>
          </p:cNvPr>
          <p:cNvSpPr/>
          <p:nvPr/>
        </p:nvSpPr>
        <p:spPr>
          <a:xfrm>
            <a:off x="2307672" y="413371"/>
            <a:ext cx="8313877" cy="96026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8767" tIns="48767" rIns="48767" bIns="48767" anchor="ctr">
            <a:spAutoFit/>
          </a:bodyPr>
          <a:lstStyle>
            <a:lvl1pPr defTabSz="341375">
              <a:defRPr sz="5600" b="0">
                <a:solidFill>
                  <a:srgbClr val="FFFB00"/>
                </a:solidFill>
                <a:latin typeface="Chalkboard"/>
                <a:ea typeface="Chalkboard"/>
                <a:cs typeface="Chalkboard"/>
                <a:sym typeface="Chalkboard"/>
              </a:defRPr>
            </a:lvl1pPr>
          </a:lstStyle>
          <a:p>
            <a:r>
              <a:rPr lang="en-US" dirty="0"/>
              <a:t>NSE Soft matter Science</a:t>
            </a:r>
            <a:endParaRPr dirty="0"/>
          </a:p>
        </p:txBody>
      </p:sp>
      <p:pic>
        <p:nvPicPr>
          <p:cNvPr id="5" name="Picture 4">
            <a:extLst>
              <a:ext uri="{FF2B5EF4-FFF2-40B4-BE49-F238E27FC236}">
                <a16:creationId xmlns:a16="http://schemas.microsoft.com/office/drawing/2014/main" id="{0D92C05B-A4A7-22F8-15F7-EDC7F54ABE4C}"/>
              </a:ext>
            </a:extLst>
          </p:cNvPr>
          <p:cNvPicPr>
            <a:picLocks noChangeAspect="1"/>
          </p:cNvPicPr>
          <p:nvPr/>
        </p:nvPicPr>
        <p:blipFill>
          <a:blip r:embed="rId2"/>
          <a:stretch>
            <a:fillRect/>
          </a:stretch>
        </p:blipFill>
        <p:spPr>
          <a:xfrm>
            <a:off x="655984" y="1937779"/>
            <a:ext cx="11463738" cy="6991218"/>
          </a:xfrm>
          <a:prstGeom prst="rect">
            <a:avLst/>
          </a:prstGeom>
        </p:spPr>
      </p:pic>
      <p:sp>
        <p:nvSpPr>
          <p:cNvPr id="7" name="TextBox 6">
            <a:extLst>
              <a:ext uri="{FF2B5EF4-FFF2-40B4-BE49-F238E27FC236}">
                <a16:creationId xmlns:a16="http://schemas.microsoft.com/office/drawing/2014/main" id="{9EE1C6B0-5A6E-9086-E703-3F5F9D8CA418}"/>
              </a:ext>
            </a:extLst>
          </p:cNvPr>
          <p:cNvSpPr txBox="1"/>
          <p:nvPr/>
        </p:nvSpPr>
        <p:spPr>
          <a:xfrm>
            <a:off x="666421" y="1957657"/>
            <a:ext cx="1758728" cy="2677656"/>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b="0" dirty="0">
                <a:solidFill>
                  <a:srgbClr val="1F1F1F"/>
                </a:solidFill>
                <a:latin typeface="Times New Roman" panose="02020603050405020304" pitchFamily="18" charset="0"/>
                <a:cs typeface="Times New Roman" panose="02020603050405020304" pitchFamily="18" charset="0"/>
              </a:rPr>
              <a:t>C</a:t>
            </a:r>
            <a:r>
              <a:rPr lang="en-US" b="0" i="0" u="none" strike="noStrike" dirty="0">
                <a:solidFill>
                  <a:srgbClr val="1F1F1F"/>
                </a:solidFill>
                <a:effectLst/>
                <a:latin typeface="Times New Roman" panose="02020603050405020304" pitchFamily="18" charset="0"/>
                <a:cs typeface="Times New Roman" panose="02020603050405020304" pitchFamily="18" charset="0"/>
              </a:rPr>
              <a:t>oarse grained polymer models, such as the bead-spring model </a:t>
            </a:r>
            <a:endParaRPr lang="en-US" dirty="0">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46E06A99-A9A0-1247-F62D-466102CEAFA2}"/>
              </a:ext>
            </a:extLst>
          </p:cNvPr>
          <p:cNvSpPr txBox="1"/>
          <p:nvPr/>
        </p:nvSpPr>
        <p:spPr>
          <a:xfrm>
            <a:off x="5508489" y="1937779"/>
            <a:ext cx="1758728" cy="1200329"/>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b="0" dirty="0">
                <a:solidFill>
                  <a:srgbClr val="1F1F1F"/>
                </a:solidFill>
                <a:latin typeface="Times New Roman" panose="02020603050405020304" pitchFamily="18" charset="0"/>
                <a:cs typeface="Times New Roman" panose="02020603050405020304" pitchFamily="18" charset="0"/>
              </a:rPr>
              <a:t>Sub domain motion</a:t>
            </a:r>
          </a:p>
          <a:p>
            <a:endParaRPr lang="en-US" dirty="0"/>
          </a:p>
        </p:txBody>
      </p:sp>
      <p:sp>
        <p:nvSpPr>
          <p:cNvPr id="11" name="TextBox 10">
            <a:extLst>
              <a:ext uri="{FF2B5EF4-FFF2-40B4-BE49-F238E27FC236}">
                <a16:creationId xmlns:a16="http://schemas.microsoft.com/office/drawing/2014/main" id="{DA5BB6FE-FEA3-6B44-4042-F59728A51D81}"/>
              </a:ext>
            </a:extLst>
          </p:cNvPr>
          <p:cNvSpPr txBox="1"/>
          <p:nvPr/>
        </p:nvSpPr>
        <p:spPr>
          <a:xfrm>
            <a:off x="9939130" y="1901701"/>
            <a:ext cx="2180592" cy="193899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b="0" i="0" u="none" strike="noStrike" dirty="0">
                <a:solidFill>
                  <a:srgbClr val="1F1F1F"/>
                </a:solidFill>
                <a:effectLst/>
                <a:latin typeface="Times New Roman" panose="02020603050405020304" pitchFamily="18" charset="0"/>
                <a:cs typeface="Times New Roman" panose="02020603050405020304" pitchFamily="18" charset="0"/>
              </a:rPr>
              <a:t>fluctuations with respect to each subdomain of a large protein</a:t>
            </a:r>
            <a:endParaRPr lang="en-US" dirty="0">
              <a:latin typeface="Times New Roman" panose="02020603050405020304" pitchFamily="18" charset="0"/>
              <a:cs typeface="Times New Roman" panose="02020603050405020304" pitchFamily="18" charset="0"/>
            </a:endParaRPr>
          </a:p>
        </p:txBody>
      </p:sp>
      <p:sp>
        <p:nvSpPr>
          <p:cNvPr id="13" name="TextBox 12">
            <a:extLst>
              <a:ext uri="{FF2B5EF4-FFF2-40B4-BE49-F238E27FC236}">
                <a16:creationId xmlns:a16="http://schemas.microsoft.com/office/drawing/2014/main" id="{7D1D7C47-DC97-4A83-FD87-D9CE91C51F0A}"/>
              </a:ext>
            </a:extLst>
          </p:cNvPr>
          <p:cNvSpPr txBox="1"/>
          <p:nvPr/>
        </p:nvSpPr>
        <p:spPr>
          <a:xfrm>
            <a:off x="4071177" y="8098000"/>
            <a:ext cx="4862445" cy="83099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b="0" dirty="0">
                <a:solidFill>
                  <a:srgbClr val="1F1F1F"/>
                </a:solidFill>
                <a:latin typeface="Times New Roman" panose="02020603050405020304" pitchFamily="18" charset="0"/>
                <a:cs typeface="Times New Roman" panose="02020603050405020304" pitchFamily="18" charset="0"/>
              </a:rPr>
              <a:t>M</a:t>
            </a:r>
            <a:r>
              <a:rPr lang="en-US" b="0" i="0" u="none" strike="noStrike" dirty="0">
                <a:solidFill>
                  <a:srgbClr val="1F1F1F"/>
                </a:solidFill>
                <a:effectLst/>
                <a:latin typeface="Times New Roman" panose="02020603050405020304" pitchFamily="18" charset="0"/>
                <a:cs typeface="Times New Roman" panose="02020603050405020304" pitchFamily="18" charset="0"/>
              </a:rPr>
              <a:t>icroemulsions or biologically relevant membranes.</a:t>
            </a:r>
            <a:endParaRPr lang="en-US" dirty="0">
              <a:latin typeface="Times New Roman" panose="02020603050405020304" pitchFamily="18" charset="0"/>
              <a:cs typeface="Times New Roman" panose="02020603050405020304" pitchFamily="18" charset="0"/>
            </a:endParaRPr>
          </a:p>
        </p:txBody>
      </p:sp>
      <p:sp>
        <p:nvSpPr>
          <p:cNvPr id="15" name="TextBox 14">
            <a:extLst>
              <a:ext uri="{FF2B5EF4-FFF2-40B4-BE49-F238E27FC236}">
                <a16:creationId xmlns:a16="http://schemas.microsoft.com/office/drawing/2014/main" id="{7C966D19-1FBF-CB90-69DE-5A361CCD76ED}"/>
              </a:ext>
            </a:extLst>
          </p:cNvPr>
          <p:cNvSpPr txBox="1"/>
          <p:nvPr/>
        </p:nvSpPr>
        <p:spPr>
          <a:xfrm>
            <a:off x="4418825" y="4880478"/>
            <a:ext cx="2435087" cy="830997"/>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2400" b="0" i="0" u="none" strike="noStrike" dirty="0">
                <a:solidFill>
                  <a:srgbClr val="1F1F1F"/>
                </a:solidFill>
                <a:effectLst/>
                <a:latin typeface="Times New Roman" panose="02020603050405020304" pitchFamily="18" charset="0"/>
                <a:cs typeface="Times New Roman" panose="02020603050405020304" pitchFamily="18" charset="0"/>
              </a:rPr>
              <a:t>Membrane height fluctuations </a:t>
            </a:r>
            <a:endParaRPr lang="en-US" dirty="0"/>
          </a:p>
        </p:txBody>
      </p:sp>
    </p:spTree>
    <p:extLst>
      <p:ext uri="{BB962C8B-B14F-4D97-AF65-F5344CB8AC3E}">
        <p14:creationId xmlns:p14="http://schemas.microsoft.com/office/powerpoint/2010/main" val="3923233143"/>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3CA5896-B906-0B46-9252-1B228A1B8443}"/>
              </a:ext>
            </a:extLst>
          </p:cNvPr>
          <p:cNvPicPr>
            <a:picLocks noChangeAspect="1"/>
          </p:cNvPicPr>
          <p:nvPr/>
        </p:nvPicPr>
        <p:blipFill rotWithShape="1">
          <a:blip r:embed="rId2"/>
          <a:srcRect l="49689"/>
          <a:stretch/>
        </p:blipFill>
        <p:spPr>
          <a:xfrm>
            <a:off x="210454" y="1648072"/>
            <a:ext cx="5070300" cy="3725730"/>
          </a:xfrm>
          <a:prstGeom prst="rect">
            <a:avLst/>
          </a:prstGeom>
        </p:spPr>
      </p:pic>
      <p:pic>
        <p:nvPicPr>
          <p:cNvPr id="8" name="Picture 3">
            <a:extLst>
              <a:ext uri="{FF2B5EF4-FFF2-40B4-BE49-F238E27FC236}">
                <a16:creationId xmlns:a16="http://schemas.microsoft.com/office/drawing/2014/main" id="{0B93E8A0-853D-4C44-A941-4219B8F790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506" t="6604" r="1732" b="1291"/>
          <a:stretch>
            <a:fillRect/>
          </a:stretch>
        </p:blipFill>
        <p:spPr bwMode="auto">
          <a:xfrm>
            <a:off x="5943589" y="2057400"/>
            <a:ext cx="6697710" cy="4800600"/>
          </a:xfrm>
          <a:prstGeom prst="rect">
            <a:avLst/>
          </a:prstGeom>
          <a:noFill/>
          <a:extLst>
            <a:ext uri="{909E8E84-426E-40DD-AFC4-6F175D3DCCD1}">
              <a14:hiddenFill xmlns:a14="http://schemas.microsoft.com/office/drawing/2010/main">
                <a:solidFill>
                  <a:srgbClr val="FFFFFF"/>
                </a:solidFill>
              </a14:hiddenFill>
            </a:ext>
          </a:extLst>
        </p:spPr>
      </p:pic>
      <p:sp>
        <p:nvSpPr>
          <p:cNvPr id="9" name="flipper (π or π/2)">
            <a:extLst>
              <a:ext uri="{FF2B5EF4-FFF2-40B4-BE49-F238E27FC236}">
                <a16:creationId xmlns:a16="http://schemas.microsoft.com/office/drawing/2014/main" id="{B45E2AED-298E-5647-81F3-E4F2CCF9901E}"/>
              </a:ext>
            </a:extLst>
          </p:cNvPr>
          <p:cNvSpPr/>
          <p:nvPr/>
        </p:nvSpPr>
        <p:spPr>
          <a:xfrm>
            <a:off x="7146473" y="7882584"/>
            <a:ext cx="4291942" cy="102181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8767" tIns="48767" rIns="48767" bIns="48767" anchor="ctr">
            <a:spAutoFit/>
          </a:bodyPr>
          <a:lstStyle>
            <a:lvl1pPr defTabSz="341375">
              <a:defRPr sz="5600" b="0">
                <a:solidFill>
                  <a:srgbClr val="FFFB00"/>
                </a:solidFill>
                <a:latin typeface="Chalkboard"/>
                <a:ea typeface="Chalkboard"/>
                <a:cs typeface="Chalkboard"/>
                <a:sym typeface="Chalkboard"/>
              </a:defRPr>
            </a:lvl1pPr>
          </a:lstStyle>
          <a:p>
            <a:r>
              <a:rPr lang="en-US" sz="4000" dirty="0"/>
              <a:t>Polarized Analysis</a:t>
            </a:r>
          </a:p>
          <a:p>
            <a:r>
              <a:rPr lang="en-US" sz="2000" dirty="0"/>
              <a:t>Rem. Barry on Wednesday</a:t>
            </a:r>
            <a:endParaRPr sz="2000" dirty="0"/>
          </a:p>
        </p:txBody>
      </p:sp>
      <p:sp>
        <p:nvSpPr>
          <p:cNvPr id="10" name="TextBox 9">
            <a:extLst>
              <a:ext uri="{FF2B5EF4-FFF2-40B4-BE49-F238E27FC236}">
                <a16:creationId xmlns:a16="http://schemas.microsoft.com/office/drawing/2014/main" id="{D90DD601-0F51-A44F-83EA-496AB53EDA44}"/>
              </a:ext>
            </a:extLst>
          </p:cNvPr>
          <p:cNvSpPr txBox="1"/>
          <p:nvPr/>
        </p:nvSpPr>
        <p:spPr>
          <a:xfrm>
            <a:off x="8623332" y="6939669"/>
            <a:ext cx="4171014" cy="41036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kumimoji="0" lang="en-US" sz="2000" b="0" i="0" u="none" strike="noStrike" cap="none" spc="0" normalizeH="0" baseline="0" dirty="0">
                <a:ln>
                  <a:noFill/>
                </a:ln>
                <a:solidFill>
                  <a:schemeClr val="bg1"/>
                </a:solidFill>
                <a:effectLst/>
                <a:uFillTx/>
                <a:latin typeface="Helvetica Neue"/>
                <a:ea typeface="Helvetica Neue"/>
                <a:cs typeface="Helvetica Neue"/>
                <a:sym typeface="Helvetica Neue"/>
              </a:rPr>
              <a:t>J Phys Cond Matt 18 R231 (2006) </a:t>
            </a:r>
          </a:p>
        </p:txBody>
      </p:sp>
      <p:sp>
        <p:nvSpPr>
          <p:cNvPr id="11" name="TextBox 10">
            <a:extLst>
              <a:ext uri="{FF2B5EF4-FFF2-40B4-BE49-F238E27FC236}">
                <a16:creationId xmlns:a16="http://schemas.microsoft.com/office/drawing/2014/main" id="{1547FBD3-FAD0-194D-A588-DE1120F4B080}"/>
              </a:ext>
            </a:extLst>
          </p:cNvPr>
          <p:cNvSpPr txBox="1"/>
          <p:nvPr/>
        </p:nvSpPr>
        <p:spPr>
          <a:xfrm>
            <a:off x="160188" y="5314639"/>
            <a:ext cx="3316614" cy="41036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kumimoji="0" lang="en-US" sz="2000" b="0" i="0" u="none" strike="noStrike" cap="none" spc="0" normalizeH="0" baseline="0" dirty="0">
                <a:ln>
                  <a:noFill/>
                </a:ln>
                <a:solidFill>
                  <a:schemeClr val="bg1"/>
                </a:solidFill>
                <a:effectLst/>
                <a:uFillTx/>
                <a:latin typeface="Helvetica Neue"/>
                <a:ea typeface="Helvetica Neue"/>
                <a:cs typeface="Helvetica Neue"/>
                <a:sym typeface="Helvetica Neue"/>
              </a:rPr>
              <a:t>Sci Reports 8 16400 (2018)</a:t>
            </a:r>
          </a:p>
        </p:txBody>
      </p:sp>
      <p:sp>
        <p:nvSpPr>
          <p:cNvPr id="2" name="TextBox 1">
            <a:extLst>
              <a:ext uri="{FF2B5EF4-FFF2-40B4-BE49-F238E27FC236}">
                <a16:creationId xmlns:a16="http://schemas.microsoft.com/office/drawing/2014/main" id="{681CA4D0-6F37-6FCB-CF79-920267DE7D16}"/>
              </a:ext>
            </a:extLst>
          </p:cNvPr>
          <p:cNvSpPr txBox="1"/>
          <p:nvPr/>
        </p:nvSpPr>
        <p:spPr>
          <a:xfrm>
            <a:off x="104854" y="153853"/>
            <a:ext cx="12239546" cy="145680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584200" rtl="0" fontAlgn="auto" latinLnBrk="0" hangingPunct="0">
              <a:lnSpc>
                <a:spcPct val="100000"/>
              </a:lnSpc>
              <a:spcBef>
                <a:spcPts val="0"/>
              </a:spcBef>
              <a:spcAft>
                <a:spcPts val="0"/>
              </a:spcAft>
              <a:buClrTx/>
              <a:buSzTx/>
              <a:buFontTx/>
              <a:buNone/>
              <a:tabLst/>
            </a:pPr>
            <a:r>
              <a:rPr kumimoji="0" lang="en-US" sz="4400" b="1" i="0" u="none" strike="noStrike" cap="none" spc="0" normalizeH="0" baseline="0" dirty="0">
                <a:ln>
                  <a:noFill/>
                </a:ln>
                <a:solidFill>
                  <a:srgbClr val="FFFF00"/>
                </a:solidFill>
                <a:effectLst/>
                <a:uFillTx/>
                <a:latin typeface="Chalkduster" panose="03050602040202020205" pitchFamily="66" charset="77"/>
                <a:sym typeface="Helvetica Neue"/>
              </a:rPr>
              <a:t>Not to be encouraged, but </a:t>
            </a:r>
          </a:p>
          <a:p>
            <a:pPr marL="0" marR="0" indent="0" algn="l" defTabSz="584200" rtl="0" fontAlgn="auto" latinLnBrk="0" hangingPunct="0">
              <a:lnSpc>
                <a:spcPct val="100000"/>
              </a:lnSpc>
              <a:spcBef>
                <a:spcPts val="0"/>
              </a:spcBef>
              <a:spcAft>
                <a:spcPts val="0"/>
              </a:spcAft>
              <a:buClrTx/>
              <a:buSzTx/>
              <a:buFontTx/>
              <a:buNone/>
              <a:tabLst/>
            </a:pPr>
            <a:r>
              <a:rPr kumimoji="0" lang="en-US" sz="4400" b="1" i="0" u="none" strike="noStrike" cap="none" spc="0" normalizeH="0" baseline="0" dirty="0">
                <a:ln>
                  <a:noFill/>
                </a:ln>
                <a:solidFill>
                  <a:srgbClr val="FFFF00"/>
                </a:solidFill>
                <a:effectLst/>
                <a:uFillTx/>
                <a:latin typeface="Chalkduster" panose="03050602040202020205" pitchFamily="66" charset="77"/>
                <a:sym typeface="Helvetica Neue"/>
              </a:rPr>
              <a:t>						is at the heart of NSE</a:t>
            </a:r>
          </a:p>
        </p:txBody>
      </p:sp>
      <p:pic>
        <p:nvPicPr>
          <p:cNvPr id="3" name="Picture 2" descr="mToluidine_d9_diffraction.png">
            <a:extLst>
              <a:ext uri="{FF2B5EF4-FFF2-40B4-BE49-F238E27FC236}">
                <a16:creationId xmlns:a16="http://schemas.microsoft.com/office/drawing/2014/main" id="{59B6EE11-B9B0-75ED-6678-0CAED7929E63}"/>
              </a:ext>
            </a:extLst>
          </p:cNvPr>
          <p:cNvPicPr>
            <a:picLocks noChangeAspect="1"/>
          </p:cNvPicPr>
          <p:nvPr/>
        </p:nvPicPr>
        <p:blipFill>
          <a:blip r:embed="rId4" cstate="print"/>
          <a:stretch>
            <a:fillRect/>
          </a:stretch>
        </p:blipFill>
        <p:spPr>
          <a:xfrm>
            <a:off x="210454" y="5814948"/>
            <a:ext cx="4912785" cy="3760176"/>
          </a:xfrm>
          <a:prstGeom prst="rect">
            <a:avLst/>
          </a:prstGeom>
        </p:spPr>
      </p:pic>
      <p:sp>
        <p:nvSpPr>
          <p:cNvPr id="4" name="Title 1">
            <a:extLst>
              <a:ext uri="{FF2B5EF4-FFF2-40B4-BE49-F238E27FC236}">
                <a16:creationId xmlns:a16="http://schemas.microsoft.com/office/drawing/2014/main" id="{A06E7A48-A8E5-B627-57AA-0B92CB186DAD}"/>
              </a:ext>
            </a:extLst>
          </p:cNvPr>
          <p:cNvSpPr txBox="1">
            <a:spLocks/>
          </p:cNvSpPr>
          <p:nvPr/>
        </p:nvSpPr>
        <p:spPr>
          <a:xfrm>
            <a:off x="538678" y="7144854"/>
            <a:ext cx="4912786" cy="461665"/>
          </a:xfrm>
          <a:prstGeom prst="rect">
            <a:avLst/>
          </a:prstGeom>
        </p:spPr>
        <p:txBody>
          <a:bodyPr vert="horz" wrap="square" lIns="91440" tIns="45720" rIns="91440" bIns="45720" rtlCol="0" anchor="ctr">
            <a:sp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b="1" dirty="0">
                <a:solidFill>
                  <a:srgbClr val="0070C0"/>
                </a:solidFill>
              </a:rPr>
              <a:t>m-Toluidine</a:t>
            </a:r>
            <a:r>
              <a:rPr lang="en-US" sz="2400" b="1" baseline="-25000" dirty="0">
                <a:solidFill>
                  <a:srgbClr val="0070C0"/>
                </a:solidFill>
              </a:rPr>
              <a:t>d9</a:t>
            </a:r>
          </a:p>
        </p:txBody>
      </p:sp>
    </p:spTree>
    <p:extLst>
      <p:ext uri="{BB962C8B-B14F-4D97-AF65-F5344CB8AC3E}">
        <p14:creationId xmlns:p14="http://schemas.microsoft.com/office/powerpoint/2010/main" val="3551740294"/>
      </p:ext>
    </p:extLst>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FC28441-6DAE-9040-8CEE-3F58E3BFECF8}"/>
              </a:ext>
            </a:extLst>
          </p:cNvPr>
          <p:cNvPicPr>
            <a:picLocks noChangeAspect="1"/>
          </p:cNvPicPr>
          <p:nvPr/>
        </p:nvPicPr>
        <p:blipFill rotWithShape="1">
          <a:blip r:embed="rId2"/>
          <a:srcRect b="52665"/>
          <a:stretch/>
        </p:blipFill>
        <p:spPr>
          <a:xfrm>
            <a:off x="4837019" y="384474"/>
            <a:ext cx="8056213" cy="4492326"/>
          </a:xfrm>
          <a:prstGeom prst="rect">
            <a:avLst/>
          </a:prstGeom>
        </p:spPr>
      </p:pic>
      <p:sp>
        <p:nvSpPr>
          <p:cNvPr id="4" name="TextBox 3">
            <a:extLst>
              <a:ext uri="{FF2B5EF4-FFF2-40B4-BE49-F238E27FC236}">
                <a16:creationId xmlns:a16="http://schemas.microsoft.com/office/drawing/2014/main" id="{9D4C5433-BE0B-5345-B9D0-86A95B43D8FB}"/>
              </a:ext>
            </a:extLst>
          </p:cNvPr>
          <p:cNvSpPr txBox="1"/>
          <p:nvPr/>
        </p:nvSpPr>
        <p:spPr>
          <a:xfrm>
            <a:off x="227146" y="7387423"/>
            <a:ext cx="3853619" cy="84125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r>
              <a:rPr lang="en-US" b="0" dirty="0" err="1">
                <a:solidFill>
                  <a:schemeClr val="bg1"/>
                </a:solidFill>
              </a:rPr>
              <a:t>Mezei</a:t>
            </a:r>
            <a:r>
              <a:rPr lang="en-US" b="0" dirty="0">
                <a:solidFill>
                  <a:schemeClr val="bg1"/>
                </a:solidFill>
              </a:rPr>
              <a:t>, Solid State Comm.  </a:t>
            </a:r>
          </a:p>
          <a:p>
            <a:r>
              <a:rPr lang="en-US" b="0" dirty="0">
                <a:solidFill>
                  <a:schemeClr val="bg1"/>
                </a:solidFill>
              </a:rPr>
              <a:t>45, 411 (1983)</a:t>
            </a:r>
          </a:p>
        </p:txBody>
      </p:sp>
      <p:pic>
        <p:nvPicPr>
          <p:cNvPr id="6" name="Picture 5">
            <a:extLst>
              <a:ext uri="{FF2B5EF4-FFF2-40B4-BE49-F238E27FC236}">
                <a16:creationId xmlns:a16="http://schemas.microsoft.com/office/drawing/2014/main" id="{F8483A1B-FDF2-EF4C-8947-340FCF3FC26F}"/>
              </a:ext>
            </a:extLst>
          </p:cNvPr>
          <p:cNvPicPr>
            <a:picLocks noChangeAspect="1"/>
          </p:cNvPicPr>
          <p:nvPr/>
        </p:nvPicPr>
        <p:blipFill rotWithShape="1">
          <a:blip r:embed="rId3"/>
          <a:srcRect t="710" b="9043"/>
          <a:stretch/>
        </p:blipFill>
        <p:spPr>
          <a:xfrm>
            <a:off x="4836983" y="5007221"/>
            <a:ext cx="8056249" cy="4492326"/>
          </a:xfrm>
          <a:prstGeom prst="rect">
            <a:avLst/>
          </a:prstGeom>
        </p:spPr>
      </p:pic>
      <p:sp>
        <p:nvSpPr>
          <p:cNvPr id="5" name="Rectangle 4">
            <a:extLst>
              <a:ext uri="{FF2B5EF4-FFF2-40B4-BE49-F238E27FC236}">
                <a16:creationId xmlns:a16="http://schemas.microsoft.com/office/drawing/2014/main" id="{D79C7474-B908-1047-A035-E058806CB03A}"/>
              </a:ext>
            </a:extLst>
          </p:cNvPr>
          <p:cNvSpPr/>
          <p:nvPr/>
        </p:nvSpPr>
        <p:spPr>
          <a:xfrm>
            <a:off x="111568" y="8502526"/>
            <a:ext cx="4084772" cy="830997"/>
          </a:xfrm>
          <a:prstGeom prst="rect">
            <a:avLst/>
          </a:prstGeom>
        </p:spPr>
        <p:txBody>
          <a:bodyPr wrap="none">
            <a:spAutoFit/>
          </a:bodyPr>
          <a:lstStyle/>
          <a:p>
            <a:r>
              <a:rPr lang="en-US" b="0" dirty="0">
                <a:solidFill>
                  <a:schemeClr val="bg1"/>
                </a:solidFill>
              </a:rPr>
              <a:t>Pappas, Solid State Comm. </a:t>
            </a:r>
          </a:p>
          <a:p>
            <a:r>
              <a:rPr lang="en-US" b="0" dirty="0">
                <a:solidFill>
                  <a:schemeClr val="bg1"/>
                </a:solidFill>
              </a:rPr>
              <a:t>68 054431, 2003</a:t>
            </a:r>
          </a:p>
        </p:txBody>
      </p:sp>
      <p:sp>
        <p:nvSpPr>
          <p:cNvPr id="7" name="Title 1">
            <a:extLst>
              <a:ext uri="{FF2B5EF4-FFF2-40B4-BE49-F238E27FC236}">
                <a16:creationId xmlns:a16="http://schemas.microsoft.com/office/drawing/2014/main" id="{B6FE2675-35C2-6F90-826E-8999C31D6BA5}"/>
              </a:ext>
            </a:extLst>
          </p:cNvPr>
          <p:cNvSpPr txBox="1">
            <a:spLocks/>
          </p:cNvSpPr>
          <p:nvPr/>
        </p:nvSpPr>
        <p:spPr>
          <a:xfrm>
            <a:off x="404191" y="1417605"/>
            <a:ext cx="7851648" cy="157694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8767" tIns="48767" rIns="48767" bIns="48767" anchor="ctr">
            <a:noAutofit/>
          </a:bodyPr>
          <a:lstStyle>
            <a:lvl1pPr marL="0" marR="0" indent="0" algn="ctr" defTabSz="341375" rtl="0" latinLnBrk="0">
              <a:lnSpc>
                <a:spcPct val="100000"/>
              </a:lnSpc>
              <a:spcBef>
                <a:spcPts val="0"/>
              </a:spcBef>
              <a:spcAft>
                <a:spcPts val="0"/>
              </a:spcAft>
              <a:buClrTx/>
              <a:buSzTx/>
              <a:buFontTx/>
              <a:buNone/>
              <a:tabLst/>
              <a:defRPr sz="5000" b="0" i="0" u="none" strike="noStrike" cap="none" spc="0" baseline="0">
                <a:solidFill>
                  <a:srgbClr val="FFFFFF"/>
                </a:solidFill>
                <a:uFillTx/>
                <a:latin typeface="Chalkboard"/>
                <a:ea typeface="Chalkboard"/>
                <a:cs typeface="Chalkboard"/>
                <a:sym typeface="Chalkboard"/>
              </a:defRPr>
            </a:lvl1pPr>
            <a:lvl2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Neue Medium"/>
              </a:defRPr>
            </a:lvl2pPr>
            <a:lvl3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Neue Medium"/>
              </a:defRPr>
            </a:lvl3pPr>
            <a:lvl4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Neue Medium"/>
              </a:defRPr>
            </a:lvl4pPr>
            <a:lvl5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Neue Medium"/>
              </a:defRPr>
            </a:lvl5pPr>
            <a:lvl6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Neue Medium"/>
              </a:defRPr>
            </a:lvl6pPr>
            <a:lvl7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Neue Medium"/>
              </a:defRPr>
            </a:lvl7pPr>
            <a:lvl8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Neue Medium"/>
              </a:defRPr>
            </a:lvl8pPr>
            <a:lvl9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Neue Medium"/>
              </a:defRPr>
            </a:lvl9pPr>
          </a:lstStyle>
          <a:p>
            <a:pPr algn="l" hangingPunct="1"/>
            <a:r>
              <a:rPr lang="en-US" dirty="0">
                <a:solidFill>
                  <a:srgbClr val="FFFF00"/>
                </a:solidFill>
                <a:latin typeface="Comic Sans MS" panose="030F0902030302020204" pitchFamily="66" charset="0"/>
              </a:rPr>
              <a:t>Disordered </a:t>
            </a:r>
            <a:br>
              <a:rPr lang="en-US" dirty="0">
                <a:solidFill>
                  <a:srgbClr val="FFFF00"/>
                </a:solidFill>
                <a:latin typeface="Comic Sans MS" panose="030F0902030302020204" pitchFamily="66" charset="0"/>
              </a:rPr>
            </a:br>
            <a:r>
              <a:rPr lang="en-US" dirty="0">
                <a:solidFill>
                  <a:srgbClr val="FFFF00"/>
                </a:solidFill>
                <a:latin typeface="Comic Sans MS" panose="030F0902030302020204" pitchFamily="66" charset="0"/>
              </a:rPr>
              <a:t>systems</a:t>
            </a:r>
          </a:p>
          <a:p>
            <a:pPr algn="l" hangingPunct="1"/>
            <a:r>
              <a:rPr lang="en-US" dirty="0">
                <a:solidFill>
                  <a:srgbClr val="FFFF00"/>
                </a:solidFill>
                <a:latin typeface="Comic Sans MS" panose="030F0902030302020204" pitchFamily="66" charset="0"/>
              </a:rPr>
              <a:t>Like</a:t>
            </a:r>
          </a:p>
          <a:p>
            <a:pPr algn="l" hangingPunct="1"/>
            <a:endParaRPr lang="en-US" dirty="0">
              <a:solidFill>
                <a:srgbClr val="FFFF00"/>
              </a:solidFill>
              <a:latin typeface="Comic Sans MS" panose="030F0902030302020204" pitchFamily="66" charset="0"/>
            </a:endParaRPr>
          </a:p>
          <a:p>
            <a:pPr algn="l" hangingPunct="1"/>
            <a:r>
              <a:rPr lang="en-US" dirty="0">
                <a:solidFill>
                  <a:srgbClr val="FFFF00"/>
                </a:solidFill>
                <a:latin typeface="Comic Sans MS" panose="030F0902030302020204" pitchFamily="66" charset="0"/>
              </a:rPr>
              <a:t>Glasses</a:t>
            </a:r>
          </a:p>
        </p:txBody>
      </p:sp>
    </p:spTree>
    <p:extLst>
      <p:ext uri="{BB962C8B-B14F-4D97-AF65-F5344CB8AC3E}">
        <p14:creationId xmlns:p14="http://schemas.microsoft.com/office/powerpoint/2010/main" val="4125183917"/>
      </p:ext>
    </p:extLst>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749B04F-6504-7347-A80C-1766169A102A}"/>
              </a:ext>
            </a:extLst>
          </p:cNvPr>
          <p:cNvPicPr>
            <a:picLocks noChangeAspect="1"/>
          </p:cNvPicPr>
          <p:nvPr/>
        </p:nvPicPr>
        <p:blipFill>
          <a:blip r:embed="rId2"/>
          <a:stretch>
            <a:fillRect/>
          </a:stretch>
        </p:blipFill>
        <p:spPr>
          <a:xfrm>
            <a:off x="2697480" y="1680815"/>
            <a:ext cx="9823891" cy="7133603"/>
          </a:xfrm>
          <a:prstGeom prst="rect">
            <a:avLst/>
          </a:prstGeom>
        </p:spPr>
      </p:pic>
      <p:sp>
        <p:nvSpPr>
          <p:cNvPr id="3" name="TextBox 2">
            <a:extLst>
              <a:ext uri="{FF2B5EF4-FFF2-40B4-BE49-F238E27FC236}">
                <a16:creationId xmlns:a16="http://schemas.microsoft.com/office/drawing/2014/main" id="{2DD77DE5-3BAF-524E-8250-57C91696F51E}"/>
              </a:ext>
            </a:extLst>
          </p:cNvPr>
          <p:cNvSpPr txBox="1"/>
          <p:nvPr/>
        </p:nvSpPr>
        <p:spPr>
          <a:xfrm>
            <a:off x="6491825" y="8861542"/>
            <a:ext cx="6365358" cy="474879"/>
          </a:xfrm>
          <a:prstGeom prst="rect">
            <a:avLst/>
          </a:prstGeom>
          <a:noFill/>
        </p:spPr>
        <p:txBody>
          <a:bodyPr wrap="square" rtlCol="0">
            <a:spAutoFit/>
          </a:bodyPr>
          <a:lstStyle/>
          <a:p>
            <a:r>
              <a:rPr lang="en-US" b="0" dirty="0">
                <a:solidFill>
                  <a:schemeClr val="bg1"/>
                </a:solidFill>
              </a:rPr>
              <a:t>RM Pickup et al., PRL 102 097202 (2009)</a:t>
            </a:r>
          </a:p>
        </p:txBody>
      </p:sp>
      <p:sp>
        <p:nvSpPr>
          <p:cNvPr id="5" name="TextBox 4">
            <a:extLst>
              <a:ext uri="{FF2B5EF4-FFF2-40B4-BE49-F238E27FC236}">
                <a16:creationId xmlns:a16="http://schemas.microsoft.com/office/drawing/2014/main" id="{D8AFC590-8EEC-DD72-B991-182057DE21F1}"/>
              </a:ext>
            </a:extLst>
          </p:cNvPr>
          <p:cNvSpPr txBox="1"/>
          <p:nvPr/>
        </p:nvSpPr>
        <p:spPr>
          <a:xfrm>
            <a:off x="270163" y="523683"/>
            <a:ext cx="11242964" cy="83099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l"/>
            <a:r>
              <a:rPr lang="en-US" sz="4800" dirty="0">
                <a:solidFill>
                  <a:srgbClr val="FFFF00"/>
                </a:solidFill>
                <a:latin typeface="Comic Sans MS" panose="030F0902030302020204" pitchFamily="66" charset="0"/>
              </a:rPr>
              <a:t>Why we still need to do better</a:t>
            </a:r>
            <a:endParaRPr lang="en-US" sz="4800" dirty="0"/>
          </a:p>
        </p:txBody>
      </p:sp>
    </p:spTree>
    <p:extLst>
      <p:ext uri="{BB962C8B-B14F-4D97-AF65-F5344CB8AC3E}">
        <p14:creationId xmlns:p14="http://schemas.microsoft.com/office/powerpoint/2010/main" val="1123895687"/>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 name="TextBox 72">
            <a:extLst>
              <a:ext uri="{FF2B5EF4-FFF2-40B4-BE49-F238E27FC236}">
                <a16:creationId xmlns:a16="http://schemas.microsoft.com/office/drawing/2014/main" id="{4E7C189C-DEA1-CD4E-B285-4FB5957D66A4}"/>
              </a:ext>
            </a:extLst>
          </p:cNvPr>
          <p:cNvSpPr txBox="1"/>
          <p:nvPr/>
        </p:nvSpPr>
        <p:spPr>
          <a:xfrm>
            <a:off x="9192668" y="3646632"/>
            <a:ext cx="1110656" cy="1142749"/>
          </a:xfrm>
          <a:prstGeom prst="rect">
            <a:avLst/>
          </a:prstGeom>
          <a:noFill/>
        </p:spPr>
        <p:txBody>
          <a:bodyPr wrap="square" rtlCol="0">
            <a:spAutoFit/>
          </a:bodyPr>
          <a:lstStyle/>
          <a:p>
            <a:pPr algn="ctr"/>
            <a:endParaRPr lang="en-US" sz="3413" dirty="0"/>
          </a:p>
          <a:p>
            <a:pPr algn="ctr"/>
            <a:r>
              <a:rPr lang="en-US" dirty="0"/>
              <a:t>FECS</a:t>
            </a:r>
            <a:r>
              <a:rPr lang="en-US" sz="3413" dirty="0"/>
              <a:t> </a:t>
            </a:r>
          </a:p>
        </p:txBody>
      </p:sp>
      <p:pic>
        <p:nvPicPr>
          <p:cNvPr id="78" name="Picture 77">
            <a:extLst>
              <a:ext uri="{FF2B5EF4-FFF2-40B4-BE49-F238E27FC236}">
                <a16:creationId xmlns:a16="http://schemas.microsoft.com/office/drawing/2014/main" id="{9B0F96E7-4769-754C-9A27-64BFBCE0DED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356333" y="3756932"/>
            <a:ext cx="722219" cy="593252"/>
          </a:xfrm>
          <a:prstGeom prst="rect">
            <a:avLst/>
          </a:prstGeom>
        </p:spPr>
      </p:pic>
      <p:grpSp>
        <p:nvGrpSpPr>
          <p:cNvPr id="56" name="Group 55">
            <a:extLst>
              <a:ext uri="{FF2B5EF4-FFF2-40B4-BE49-F238E27FC236}">
                <a16:creationId xmlns:a16="http://schemas.microsoft.com/office/drawing/2014/main" id="{5D1623CF-69EF-A343-9C99-E72C8494F8AB}"/>
              </a:ext>
            </a:extLst>
          </p:cNvPr>
          <p:cNvGrpSpPr/>
          <p:nvPr/>
        </p:nvGrpSpPr>
        <p:grpSpPr>
          <a:xfrm>
            <a:off x="5762608" y="3917058"/>
            <a:ext cx="1869045" cy="1695609"/>
            <a:chOff x="6013937" y="1573868"/>
            <a:chExt cx="1314172" cy="1192225"/>
          </a:xfrm>
        </p:grpSpPr>
        <p:pic>
          <p:nvPicPr>
            <p:cNvPr id="52" name="Picture 51">
              <a:extLst>
                <a:ext uri="{FF2B5EF4-FFF2-40B4-BE49-F238E27FC236}">
                  <a16:creationId xmlns:a16="http://schemas.microsoft.com/office/drawing/2014/main" id="{309A742B-CC57-7E41-94D5-53407E008EB4}"/>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a:xfrm>
              <a:off x="6077136" y="1867631"/>
              <a:ext cx="1250973" cy="898462"/>
            </a:xfrm>
            <a:prstGeom prst="rect">
              <a:avLst/>
            </a:prstGeom>
          </p:spPr>
        </p:pic>
        <p:sp>
          <p:nvSpPr>
            <p:cNvPr id="53" name="TextBox 52">
              <a:extLst>
                <a:ext uri="{FF2B5EF4-FFF2-40B4-BE49-F238E27FC236}">
                  <a16:creationId xmlns:a16="http://schemas.microsoft.com/office/drawing/2014/main" id="{6F4817D8-29D7-0443-8620-3F6A5061A063}"/>
                </a:ext>
              </a:extLst>
            </p:cNvPr>
            <p:cNvSpPr txBox="1"/>
            <p:nvPr/>
          </p:nvSpPr>
          <p:spPr>
            <a:xfrm>
              <a:off x="6013937" y="1573868"/>
              <a:ext cx="486011" cy="324608"/>
            </a:xfrm>
            <a:prstGeom prst="rect">
              <a:avLst/>
            </a:prstGeom>
            <a:noFill/>
          </p:spPr>
          <p:txBody>
            <a:bodyPr wrap="none" rtlCol="0">
              <a:spAutoFit/>
            </a:bodyPr>
            <a:lstStyle/>
            <a:p>
              <a:r>
                <a:rPr lang="en-US" dirty="0" err="1"/>
                <a:t>EiC</a:t>
              </a:r>
              <a:endParaRPr lang="en-US" dirty="0"/>
            </a:p>
          </p:txBody>
        </p:sp>
      </p:grpSp>
      <p:sp>
        <p:nvSpPr>
          <p:cNvPr id="3" name="Title 1">
            <a:extLst>
              <a:ext uri="{FF2B5EF4-FFF2-40B4-BE49-F238E27FC236}">
                <a16:creationId xmlns:a16="http://schemas.microsoft.com/office/drawing/2014/main" id="{E0C8D119-7518-DB4E-85E5-65597696E64A}"/>
              </a:ext>
            </a:extLst>
          </p:cNvPr>
          <p:cNvSpPr txBox="1">
            <a:spLocks/>
          </p:cNvSpPr>
          <p:nvPr/>
        </p:nvSpPr>
        <p:spPr>
          <a:xfrm>
            <a:off x="106823" y="1190739"/>
            <a:ext cx="11722793" cy="2546773"/>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5227" dirty="0"/>
          </a:p>
        </p:txBody>
      </p:sp>
      <p:sp>
        <p:nvSpPr>
          <p:cNvPr id="6" name="TextBox 5">
            <a:extLst>
              <a:ext uri="{FF2B5EF4-FFF2-40B4-BE49-F238E27FC236}">
                <a16:creationId xmlns:a16="http://schemas.microsoft.com/office/drawing/2014/main" id="{8235BB55-1D4B-FF44-BBF9-A5217126E984}"/>
              </a:ext>
            </a:extLst>
          </p:cNvPr>
          <p:cNvSpPr txBox="1"/>
          <p:nvPr/>
        </p:nvSpPr>
        <p:spPr>
          <a:xfrm>
            <a:off x="0" y="311503"/>
            <a:ext cx="12976566" cy="923330"/>
          </a:xfrm>
          <a:prstGeom prst="rect">
            <a:avLst/>
          </a:prstGeom>
          <a:noFill/>
        </p:spPr>
        <p:txBody>
          <a:bodyPr wrap="square" rtlCol="0">
            <a:spAutoFit/>
          </a:bodyPr>
          <a:lstStyle/>
          <a:p>
            <a:pPr algn="ctr"/>
            <a:r>
              <a:rPr lang="en-US" sz="5400" dirty="0"/>
              <a:t>Professional Leadership</a:t>
            </a:r>
          </a:p>
        </p:txBody>
      </p:sp>
      <p:cxnSp>
        <p:nvCxnSpPr>
          <p:cNvPr id="7" name="Straight Connector 6">
            <a:extLst>
              <a:ext uri="{FF2B5EF4-FFF2-40B4-BE49-F238E27FC236}">
                <a16:creationId xmlns:a16="http://schemas.microsoft.com/office/drawing/2014/main" id="{F527C6D8-3E14-4846-A836-9F12ADACCF0D}"/>
              </a:ext>
            </a:extLst>
          </p:cNvPr>
          <p:cNvCxnSpPr>
            <a:cxnSpLocks/>
          </p:cNvCxnSpPr>
          <p:nvPr/>
        </p:nvCxnSpPr>
        <p:spPr>
          <a:xfrm>
            <a:off x="670514" y="6231097"/>
            <a:ext cx="11321515" cy="0"/>
          </a:xfrm>
          <a:prstGeom prst="line">
            <a:avLst/>
          </a:prstGeom>
          <a:ln w="50800"/>
        </p:spPr>
        <p:style>
          <a:lnRef idx="3">
            <a:schemeClr val="accent6"/>
          </a:lnRef>
          <a:fillRef idx="0">
            <a:schemeClr val="accent6"/>
          </a:fillRef>
          <a:effectRef idx="2">
            <a:schemeClr val="accent6"/>
          </a:effectRef>
          <a:fontRef idx="minor">
            <a:schemeClr val="tx1"/>
          </a:fontRef>
        </p:style>
      </p:cxnSp>
      <p:cxnSp>
        <p:nvCxnSpPr>
          <p:cNvPr id="8" name="Straight Arrow Connector 7">
            <a:extLst>
              <a:ext uri="{FF2B5EF4-FFF2-40B4-BE49-F238E27FC236}">
                <a16:creationId xmlns:a16="http://schemas.microsoft.com/office/drawing/2014/main" id="{25A97293-DAEF-0C40-8513-6EDF700C5BD7}"/>
              </a:ext>
            </a:extLst>
          </p:cNvPr>
          <p:cNvCxnSpPr>
            <a:cxnSpLocks/>
          </p:cNvCxnSpPr>
          <p:nvPr/>
        </p:nvCxnSpPr>
        <p:spPr>
          <a:xfrm flipV="1">
            <a:off x="1189480" y="4697210"/>
            <a:ext cx="0" cy="1520792"/>
          </a:xfrm>
          <a:prstGeom prst="straightConnector1">
            <a:avLst/>
          </a:prstGeom>
          <a:ln w="50800">
            <a:headEnd type="oval"/>
            <a:tailEnd type="none"/>
          </a:ln>
        </p:spPr>
        <p:style>
          <a:lnRef idx="3">
            <a:schemeClr val="accent6"/>
          </a:lnRef>
          <a:fillRef idx="0">
            <a:schemeClr val="accent6"/>
          </a:fillRef>
          <a:effectRef idx="2">
            <a:schemeClr val="accent6"/>
          </a:effectRef>
          <a:fontRef idx="minor">
            <a:schemeClr val="tx1"/>
          </a:fontRef>
        </p:style>
      </p:cxnSp>
      <p:cxnSp>
        <p:nvCxnSpPr>
          <p:cNvPr id="9" name="Straight Arrow Connector 8">
            <a:extLst>
              <a:ext uri="{FF2B5EF4-FFF2-40B4-BE49-F238E27FC236}">
                <a16:creationId xmlns:a16="http://schemas.microsoft.com/office/drawing/2014/main" id="{5B0ADCF3-8694-084F-A3ED-C742BA9FD58E}"/>
              </a:ext>
            </a:extLst>
          </p:cNvPr>
          <p:cNvCxnSpPr>
            <a:cxnSpLocks/>
          </p:cNvCxnSpPr>
          <p:nvPr/>
        </p:nvCxnSpPr>
        <p:spPr>
          <a:xfrm>
            <a:off x="2200286" y="6231096"/>
            <a:ext cx="0" cy="1457456"/>
          </a:xfrm>
          <a:prstGeom prst="straightConnector1">
            <a:avLst/>
          </a:prstGeom>
          <a:ln w="50800">
            <a:headEnd type="oval"/>
            <a:tailEnd type="none"/>
          </a:ln>
        </p:spPr>
        <p:style>
          <a:lnRef idx="3">
            <a:schemeClr val="accent6"/>
          </a:lnRef>
          <a:fillRef idx="0">
            <a:schemeClr val="accent6"/>
          </a:fillRef>
          <a:effectRef idx="2">
            <a:schemeClr val="accent6"/>
          </a:effectRef>
          <a:fontRef idx="minor">
            <a:schemeClr val="tx1"/>
          </a:fontRef>
        </p:style>
      </p:cxnSp>
      <p:cxnSp>
        <p:nvCxnSpPr>
          <p:cNvPr id="11" name="Straight Arrow Connector 10">
            <a:extLst>
              <a:ext uri="{FF2B5EF4-FFF2-40B4-BE49-F238E27FC236}">
                <a16:creationId xmlns:a16="http://schemas.microsoft.com/office/drawing/2014/main" id="{B11CB64B-9DF4-6949-A8B6-0E2672FBB07A}"/>
              </a:ext>
            </a:extLst>
          </p:cNvPr>
          <p:cNvCxnSpPr>
            <a:cxnSpLocks/>
          </p:cNvCxnSpPr>
          <p:nvPr/>
        </p:nvCxnSpPr>
        <p:spPr>
          <a:xfrm flipH="1">
            <a:off x="7581172" y="6234079"/>
            <a:ext cx="1232" cy="780978"/>
          </a:xfrm>
          <a:prstGeom prst="straightConnector1">
            <a:avLst/>
          </a:prstGeom>
          <a:ln w="50800">
            <a:headEnd type="oval"/>
            <a:tailEnd type="none"/>
          </a:ln>
        </p:spPr>
        <p:style>
          <a:lnRef idx="3">
            <a:schemeClr val="accent6"/>
          </a:lnRef>
          <a:fillRef idx="0">
            <a:schemeClr val="accent6"/>
          </a:fillRef>
          <a:effectRef idx="2">
            <a:schemeClr val="accent6"/>
          </a:effectRef>
          <a:fontRef idx="minor">
            <a:schemeClr val="tx1"/>
          </a:fontRef>
        </p:style>
      </p:cxnSp>
      <p:cxnSp>
        <p:nvCxnSpPr>
          <p:cNvPr id="13" name="Straight Arrow Connector 12">
            <a:extLst>
              <a:ext uri="{FF2B5EF4-FFF2-40B4-BE49-F238E27FC236}">
                <a16:creationId xmlns:a16="http://schemas.microsoft.com/office/drawing/2014/main" id="{0EDA5179-16FC-2840-A789-E2838F54623C}"/>
              </a:ext>
            </a:extLst>
          </p:cNvPr>
          <p:cNvCxnSpPr>
            <a:cxnSpLocks/>
          </p:cNvCxnSpPr>
          <p:nvPr/>
        </p:nvCxnSpPr>
        <p:spPr>
          <a:xfrm flipV="1">
            <a:off x="3298076" y="5179851"/>
            <a:ext cx="0" cy="1047538"/>
          </a:xfrm>
          <a:prstGeom prst="straightConnector1">
            <a:avLst/>
          </a:prstGeom>
          <a:ln w="50800">
            <a:headEnd type="oval"/>
            <a:tailEnd type="none"/>
          </a:ln>
        </p:spPr>
        <p:style>
          <a:lnRef idx="3">
            <a:schemeClr val="accent6"/>
          </a:lnRef>
          <a:fillRef idx="0">
            <a:schemeClr val="accent6"/>
          </a:fillRef>
          <a:effectRef idx="2">
            <a:schemeClr val="accent6"/>
          </a:effectRef>
          <a:fontRef idx="minor">
            <a:schemeClr val="tx1"/>
          </a:fontRef>
        </p:style>
      </p:cxnSp>
      <p:sp>
        <p:nvSpPr>
          <p:cNvPr id="21" name="TextBox 20">
            <a:extLst>
              <a:ext uri="{FF2B5EF4-FFF2-40B4-BE49-F238E27FC236}">
                <a16:creationId xmlns:a16="http://schemas.microsoft.com/office/drawing/2014/main" id="{AF22A23F-01B6-6440-A6AC-59BFF3740E88}"/>
              </a:ext>
            </a:extLst>
          </p:cNvPr>
          <p:cNvSpPr txBox="1"/>
          <p:nvPr/>
        </p:nvSpPr>
        <p:spPr>
          <a:xfrm>
            <a:off x="809408" y="6287570"/>
            <a:ext cx="800220" cy="461665"/>
          </a:xfrm>
          <a:prstGeom prst="rect">
            <a:avLst/>
          </a:prstGeom>
          <a:noFill/>
        </p:spPr>
        <p:txBody>
          <a:bodyPr wrap="none" rtlCol="0">
            <a:spAutoFit/>
          </a:bodyPr>
          <a:lstStyle/>
          <a:p>
            <a:r>
              <a:rPr lang="en-US" dirty="0">
                <a:latin typeface="Times New Roman" panose="02020603050405020304" pitchFamily="18" charset="0"/>
                <a:cs typeface="Times New Roman" panose="02020603050405020304" pitchFamily="18" charset="0"/>
              </a:rPr>
              <a:t>1996</a:t>
            </a:r>
          </a:p>
        </p:txBody>
      </p:sp>
      <p:sp>
        <p:nvSpPr>
          <p:cNvPr id="37" name="TextBox 36">
            <a:extLst>
              <a:ext uri="{FF2B5EF4-FFF2-40B4-BE49-F238E27FC236}">
                <a16:creationId xmlns:a16="http://schemas.microsoft.com/office/drawing/2014/main" id="{F406229B-7B98-7B42-BE39-DDC1634D27EB}"/>
              </a:ext>
            </a:extLst>
          </p:cNvPr>
          <p:cNvSpPr txBox="1"/>
          <p:nvPr/>
        </p:nvSpPr>
        <p:spPr>
          <a:xfrm>
            <a:off x="2891477" y="6287570"/>
            <a:ext cx="800219" cy="461665"/>
          </a:xfrm>
          <a:prstGeom prst="rect">
            <a:avLst/>
          </a:prstGeom>
          <a:noFill/>
        </p:spPr>
        <p:txBody>
          <a:bodyPr wrap="none" rtlCol="0">
            <a:spAutoFit/>
          </a:bodyPr>
          <a:lstStyle/>
          <a:p>
            <a:r>
              <a:rPr lang="en-US" dirty="0">
                <a:latin typeface="Times New Roman" panose="02020603050405020304" pitchFamily="18" charset="0"/>
                <a:cs typeface="Times New Roman" panose="02020603050405020304" pitchFamily="18" charset="0"/>
              </a:rPr>
              <a:t>2002</a:t>
            </a:r>
          </a:p>
        </p:txBody>
      </p:sp>
      <p:cxnSp>
        <p:nvCxnSpPr>
          <p:cNvPr id="45" name="Straight Arrow Connector 44">
            <a:extLst>
              <a:ext uri="{FF2B5EF4-FFF2-40B4-BE49-F238E27FC236}">
                <a16:creationId xmlns:a16="http://schemas.microsoft.com/office/drawing/2014/main" id="{2A708D49-D1B1-A546-8CD2-12ECA59E2021}"/>
              </a:ext>
            </a:extLst>
          </p:cNvPr>
          <p:cNvCxnSpPr>
            <a:cxnSpLocks/>
          </p:cNvCxnSpPr>
          <p:nvPr/>
        </p:nvCxnSpPr>
        <p:spPr>
          <a:xfrm>
            <a:off x="10609723" y="6241266"/>
            <a:ext cx="1099" cy="1995824"/>
          </a:xfrm>
          <a:prstGeom prst="straightConnector1">
            <a:avLst/>
          </a:prstGeom>
          <a:ln w="50800">
            <a:headEnd type="oval"/>
            <a:tailEnd type="none"/>
          </a:ln>
        </p:spPr>
        <p:style>
          <a:lnRef idx="3">
            <a:schemeClr val="accent6"/>
          </a:lnRef>
          <a:fillRef idx="0">
            <a:schemeClr val="accent6"/>
          </a:fillRef>
          <a:effectRef idx="2">
            <a:schemeClr val="accent6"/>
          </a:effectRef>
          <a:fontRef idx="minor">
            <a:schemeClr val="tx1"/>
          </a:fontRef>
        </p:style>
      </p:cxnSp>
      <p:cxnSp>
        <p:nvCxnSpPr>
          <p:cNvPr id="50" name="Straight Arrow Connector 49">
            <a:extLst>
              <a:ext uri="{FF2B5EF4-FFF2-40B4-BE49-F238E27FC236}">
                <a16:creationId xmlns:a16="http://schemas.microsoft.com/office/drawing/2014/main" id="{CC614550-2DF4-E843-A0D6-2CD46BAB0891}"/>
              </a:ext>
            </a:extLst>
          </p:cNvPr>
          <p:cNvCxnSpPr>
            <a:cxnSpLocks/>
          </p:cNvCxnSpPr>
          <p:nvPr/>
        </p:nvCxnSpPr>
        <p:spPr>
          <a:xfrm flipV="1">
            <a:off x="6678463" y="5572283"/>
            <a:ext cx="0" cy="667314"/>
          </a:xfrm>
          <a:prstGeom prst="straightConnector1">
            <a:avLst/>
          </a:prstGeom>
          <a:ln w="50800">
            <a:solidFill>
              <a:schemeClr val="accent6">
                <a:lumMod val="75000"/>
              </a:schemeClr>
            </a:solidFill>
            <a:headEnd type="oval"/>
            <a:tailEnd type="none"/>
          </a:ln>
        </p:spPr>
        <p:style>
          <a:lnRef idx="3">
            <a:schemeClr val="accent6"/>
          </a:lnRef>
          <a:fillRef idx="0">
            <a:schemeClr val="accent6"/>
          </a:fillRef>
          <a:effectRef idx="2">
            <a:schemeClr val="accent6"/>
          </a:effectRef>
          <a:fontRef idx="minor">
            <a:schemeClr val="tx1"/>
          </a:fontRef>
        </p:style>
      </p:cxnSp>
      <p:sp>
        <p:nvSpPr>
          <p:cNvPr id="61" name="TextBox 60">
            <a:extLst>
              <a:ext uri="{FF2B5EF4-FFF2-40B4-BE49-F238E27FC236}">
                <a16:creationId xmlns:a16="http://schemas.microsoft.com/office/drawing/2014/main" id="{7C997703-9A7A-B34A-B581-3C70B1E553B2}"/>
              </a:ext>
            </a:extLst>
          </p:cNvPr>
          <p:cNvSpPr txBox="1"/>
          <p:nvPr/>
        </p:nvSpPr>
        <p:spPr>
          <a:xfrm>
            <a:off x="1737822" y="5645968"/>
            <a:ext cx="871350" cy="461665"/>
          </a:xfrm>
          <a:prstGeom prst="rect">
            <a:avLst/>
          </a:prstGeom>
          <a:noFill/>
        </p:spPr>
        <p:txBody>
          <a:bodyPr wrap="square" rtlCol="0">
            <a:spAutoFit/>
          </a:bodyPr>
          <a:lstStyle/>
          <a:p>
            <a:r>
              <a:rPr lang="en-US" dirty="0">
                <a:latin typeface="Times New Roman" panose="02020603050405020304" pitchFamily="18" charset="0"/>
                <a:cs typeface="Times New Roman" panose="02020603050405020304" pitchFamily="18" charset="0"/>
              </a:rPr>
              <a:t>1999</a:t>
            </a:r>
          </a:p>
        </p:txBody>
      </p:sp>
      <p:cxnSp>
        <p:nvCxnSpPr>
          <p:cNvPr id="64" name="Straight Arrow Connector 63">
            <a:extLst>
              <a:ext uri="{FF2B5EF4-FFF2-40B4-BE49-F238E27FC236}">
                <a16:creationId xmlns:a16="http://schemas.microsoft.com/office/drawing/2014/main" id="{5F2011E6-3826-E54A-A4AC-C53D7BFF273F}"/>
              </a:ext>
            </a:extLst>
          </p:cNvPr>
          <p:cNvCxnSpPr>
            <a:cxnSpLocks/>
            <a:endCxn id="66" idx="2"/>
          </p:cNvCxnSpPr>
          <p:nvPr/>
        </p:nvCxnSpPr>
        <p:spPr>
          <a:xfrm flipH="1" flipV="1">
            <a:off x="8865795" y="2610028"/>
            <a:ext cx="8911" cy="3616656"/>
          </a:xfrm>
          <a:prstGeom prst="straightConnector1">
            <a:avLst/>
          </a:prstGeom>
          <a:ln w="50800">
            <a:solidFill>
              <a:schemeClr val="accent6">
                <a:lumMod val="75000"/>
              </a:schemeClr>
            </a:solidFill>
            <a:headEnd type="oval"/>
            <a:tailEnd type="none"/>
          </a:ln>
        </p:spPr>
        <p:style>
          <a:lnRef idx="3">
            <a:schemeClr val="accent6"/>
          </a:lnRef>
          <a:fillRef idx="0">
            <a:schemeClr val="accent6"/>
          </a:fillRef>
          <a:effectRef idx="2">
            <a:schemeClr val="accent6"/>
          </a:effectRef>
          <a:fontRef idx="minor">
            <a:schemeClr val="tx1"/>
          </a:fontRef>
        </p:style>
      </p:cxnSp>
      <p:sp>
        <p:nvSpPr>
          <p:cNvPr id="66" name="TextBox 65">
            <a:extLst>
              <a:ext uri="{FF2B5EF4-FFF2-40B4-BE49-F238E27FC236}">
                <a16:creationId xmlns:a16="http://schemas.microsoft.com/office/drawing/2014/main" id="{CBFAF1F1-E367-434A-A946-B9835DA6DDFB}"/>
              </a:ext>
            </a:extLst>
          </p:cNvPr>
          <p:cNvSpPr txBox="1"/>
          <p:nvPr/>
        </p:nvSpPr>
        <p:spPr>
          <a:xfrm>
            <a:off x="8375139" y="1817247"/>
            <a:ext cx="981311" cy="792781"/>
          </a:xfrm>
          <a:custGeom>
            <a:avLst/>
            <a:gdLst>
              <a:gd name="csX0" fmla="*/ 0 w 981311"/>
              <a:gd name="csY0" fmla="*/ 0 h 792781"/>
              <a:gd name="csX1" fmla="*/ 981311 w 981311"/>
              <a:gd name="csY1" fmla="*/ 0 h 792781"/>
              <a:gd name="csX2" fmla="*/ 981311 w 981311"/>
              <a:gd name="csY2" fmla="*/ 792781 h 792781"/>
              <a:gd name="csX3" fmla="*/ 0 w 981311"/>
              <a:gd name="csY3" fmla="*/ 792781 h 792781"/>
              <a:gd name="csX4" fmla="*/ 0 w 981311"/>
              <a:gd name="csY4" fmla="*/ 0 h 792781"/>
            </a:gdLst>
            <a:ahLst/>
            <a:cxnLst>
              <a:cxn ang="0">
                <a:pos x="csX0" y="csY0"/>
              </a:cxn>
              <a:cxn ang="0">
                <a:pos x="csX1" y="csY1"/>
              </a:cxn>
              <a:cxn ang="0">
                <a:pos x="csX2" y="csY2"/>
              </a:cxn>
              <a:cxn ang="0">
                <a:pos x="csX3" y="csY3"/>
              </a:cxn>
              <a:cxn ang="0">
                <a:pos x="csX4" y="csY4"/>
              </a:cxn>
            </a:cxnLst>
            <a:rect l="l" t="t" r="r" b="b"/>
            <a:pathLst>
              <a:path w="981311" h="792781" extrusionOk="0">
                <a:moveTo>
                  <a:pt x="0" y="0"/>
                </a:moveTo>
                <a:cubicBezTo>
                  <a:pt x="192768" y="-86251"/>
                  <a:pt x="623683" y="71331"/>
                  <a:pt x="981311" y="0"/>
                </a:cubicBezTo>
                <a:cubicBezTo>
                  <a:pt x="935190" y="238120"/>
                  <a:pt x="913562" y="712750"/>
                  <a:pt x="981311" y="792781"/>
                </a:cubicBezTo>
                <a:cubicBezTo>
                  <a:pt x="717203" y="829571"/>
                  <a:pt x="120126" y="845712"/>
                  <a:pt x="0" y="792781"/>
                </a:cubicBezTo>
                <a:cubicBezTo>
                  <a:pt x="-4295" y="592138"/>
                  <a:pt x="55789" y="383885"/>
                  <a:pt x="0" y="0"/>
                </a:cubicBezTo>
                <a:close/>
              </a:path>
            </a:pathLst>
          </a:custGeom>
          <a:noFill/>
          <a:ln w="25400">
            <a:solidFill>
              <a:schemeClr val="accent2"/>
            </a:solidFill>
            <a:extLst>
              <a:ext uri="{C807C97D-BFC1-408E-A445-0C87EB9F89A2}">
                <ask:lineSketchStyleProps xmlns:ask="http://schemas.microsoft.com/office/drawing/2018/sketchyshapes" sd="2650216993">
                  <a:prstGeom prst="rect">
                    <a:avLst/>
                  </a:prstGeom>
                  <ask:type>
                    <ask:lineSketchCurved/>
                  </ask:type>
                </ask:lineSketchStyleProps>
              </a:ext>
            </a:extLst>
          </a:ln>
        </p:spPr>
        <p:txBody>
          <a:bodyPr wrap="square" rtlCol="0">
            <a:spAutoFit/>
          </a:bodyPr>
          <a:lstStyle/>
          <a:p>
            <a:pPr algn="ctr"/>
            <a:r>
              <a:rPr lang="en-US" sz="2276" dirty="0"/>
              <a:t>HFM 2016</a:t>
            </a:r>
          </a:p>
        </p:txBody>
      </p:sp>
      <p:sp>
        <p:nvSpPr>
          <p:cNvPr id="69" name="TextBox 68">
            <a:extLst>
              <a:ext uri="{FF2B5EF4-FFF2-40B4-BE49-F238E27FC236}">
                <a16:creationId xmlns:a16="http://schemas.microsoft.com/office/drawing/2014/main" id="{E3702926-4533-9249-9C86-91B45A8B0567}"/>
              </a:ext>
            </a:extLst>
          </p:cNvPr>
          <p:cNvSpPr txBox="1"/>
          <p:nvPr/>
        </p:nvSpPr>
        <p:spPr>
          <a:xfrm>
            <a:off x="5444530" y="6287570"/>
            <a:ext cx="800219" cy="461665"/>
          </a:xfrm>
          <a:prstGeom prst="rect">
            <a:avLst/>
          </a:prstGeom>
          <a:noFill/>
        </p:spPr>
        <p:txBody>
          <a:bodyPr wrap="none" rtlCol="0">
            <a:spAutoFit/>
          </a:bodyPr>
          <a:lstStyle/>
          <a:p>
            <a:r>
              <a:rPr lang="en-US" dirty="0">
                <a:latin typeface="Times New Roman" panose="02020603050405020304" pitchFamily="18" charset="0"/>
                <a:cs typeface="Times New Roman" panose="02020603050405020304" pitchFamily="18" charset="0"/>
              </a:rPr>
              <a:t>2011</a:t>
            </a:r>
          </a:p>
        </p:txBody>
      </p:sp>
      <p:cxnSp>
        <p:nvCxnSpPr>
          <p:cNvPr id="72" name="Straight Arrow Connector 71">
            <a:extLst>
              <a:ext uri="{FF2B5EF4-FFF2-40B4-BE49-F238E27FC236}">
                <a16:creationId xmlns:a16="http://schemas.microsoft.com/office/drawing/2014/main" id="{CC3E593A-6412-D848-8C64-95CA4F04C8A2}"/>
              </a:ext>
            </a:extLst>
          </p:cNvPr>
          <p:cNvCxnSpPr>
            <a:cxnSpLocks/>
          </p:cNvCxnSpPr>
          <p:nvPr/>
        </p:nvCxnSpPr>
        <p:spPr>
          <a:xfrm flipV="1">
            <a:off x="9727826" y="4710305"/>
            <a:ext cx="0" cy="1512294"/>
          </a:xfrm>
          <a:prstGeom prst="straightConnector1">
            <a:avLst/>
          </a:prstGeom>
          <a:ln w="50800">
            <a:solidFill>
              <a:schemeClr val="accent6">
                <a:lumMod val="75000"/>
              </a:schemeClr>
            </a:solidFill>
            <a:headEnd type="oval"/>
            <a:tailEnd type="none"/>
          </a:ln>
        </p:spPr>
        <p:style>
          <a:lnRef idx="3">
            <a:schemeClr val="accent6"/>
          </a:lnRef>
          <a:fillRef idx="0">
            <a:schemeClr val="accent6"/>
          </a:fillRef>
          <a:effectRef idx="2">
            <a:schemeClr val="accent6"/>
          </a:effectRef>
          <a:fontRef idx="minor">
            <a:schemeClr val="tx1"/>
          </a:fontRef>
        </p:style>
      </p:cxnSp>
      <p:cxnSp>
        <p:nvCxnSpPr>
          <p:cNvPr id="83" name="Straight Arrow Connector 82">
            <a:extLst>
              <a:ext uri="{FF2B5EF4-FFF2-40B4-BE49-F238E27FC236}">
                <a16:creationId xmlns:a16="http://schemas.microsoft.com/office/drawing/2014/main" id="{FFD91D2C-B085-3549-80CE-831D1AAF60FD}"/>
              </a:ext>
            </a:extLst>
          </p:cNvPr>
          <p:cNvCxnSpPr>
            <a:cxnSpLocks/>
          </p:cNvCxnSpPr>
          <p:nvPr/>
        </p:nvCxnSpPr>
        <p:spPr>
          <a:xfrm>
            <a:off x="4658344" y="6253265"/>
            <a:ext cx="0" cy="666260"/>
          </a:xfrm>
          <a:prstGeom prst="straightConnector1">
            <a:avLst/>
          </a:prstGeom>
          <a:ln w="50800">
            <a:headEnd type="oval"/>
            <a:tailEnd type="none"/>
          </a:ln>
        </p:spPr>
        <p:style>
          <a:lnRef idx="3">
            <a:schemeClr val="accent6"/>
          </a:lnRef>
          <a:fillRef idx="0">
            <a:schemeClr val="accent6"/>
          </a:fillRef>
          <a:effectRef idx="2">
            <a:schemeClr val="accent6"/>
          </a:effectRef>
          <a:fontRef idx="minor">
            <a:schemeClr val="tx1"/>
          </a:fontRef>
        </p:style>
      </p:cxnSp>
      <p:sp>
        <p:nvSpPr>
          <p:cNvPr id="84" name="TextBox 83">
            <a:extLst>
              <a:ext uri="{FF2B5EF4-FFF2-40B4-BE49-F238E27FC236}">
                <a16:creationId xmlns:a16="http://schemas.microsoft.com/office/drawing/2014/main" id="{2004D461-7ADC-464A-BE93-7D508DA9F0FD}"/>
              </a:ext>
            </a:extLst>
          </p:cNvPr>
          <p:cNvSpPr txBox="1"/>
          <p:nvPr/>
        </p:nvSpPr>
        <p:spPr>
          <a:xfrm>
            <a:off x="4281403" y="5645968"/>
            <a:ext cx="800219" cy="461665"/>
          </a:xfrm>
          <a:prstGeom prst="rect">
            <a:avLst/>
          </a:prstGeom>
          <a:noFill/>
        </p:spPr>
        <p:txBody>
          <a:bodyPr wrap="none" rtlCol="0">
            <a:spAutoFit/>
          </a:bodyPr>
          <a:lstStyle/>
          <a:p>
            <a:r>
              <a:rPr lang="en-US" dirty="0">
                <a:latin typeface="Times New Roman" panose="02020603050405020304" pitchFamily="18" charset="0"/>
                <a:cs typeface="Times New Roman" panose="02020603050405020304" pitchFamily="18" charset="0"/>
              </a:rPr>
              <a:t>2006</a:t>
            </a:r>
          </a:p>
        </p:txBody>
      </p:sp>
      <p:sp>
        <p:nvSpPr>
          <p:cNvPr id="104" name="TextBox 103">
            <a:extLst>
              <a:ext uri="{FF2B5EF4-FFF2-40B4-BE49-F238E27FC236}">
                <a16:creationId xmlns:a16="http://schemas.microsoft.com/office/drawing/2014/main" id="{E4B436DA-50F5-AE41-B0E1-AA2BD8B48950}"/>
              </a:ext>
            </a:extLst>
          </p:cNvPr>
          <p:cNvSpPr txBox="1"/>
          <p:nvPr/>
        </p:nvSpPr>
        <p:spPr>
          <a:xfrm>
            <a:off x="471142" y="3372663"/>
            <a:ext cx="1446230" cy="1143005"/>
          </a:xfrm>
          <a:prstGeom prst="rect">
            <a:avLst/>
          </a:prstGeom>
          <a:noFill/>
        </p:spPr>
        <p:txBody>
          <a:bodyPr wrap="none" rtlCol="0">
            <a:spAutoFit/>
          </a:bodyPr>
          <a:lstStyle/>
          <a:p>
            <a:pPr algn="ctr"/>
            <a:r>
              <a:rPr lang="en-US" sz="2276" dirty="0"/>
              <a:t>Crystal </a:t>
            </a:r>
          </a:p>
          <a:p>
            <a:pPr algn="ctr"/>
            <a:r>
              <a:rPr lang="en-US" sz="2276" dirty="0"/>
              <a:t>Growth </a:t>
            </a:r>
          </a:p>
          <a:p>
            <a:pPr algn="ctr"/>
            <a:r>
              <a:rPr lang="en-US" sz="2276" dirty="0"/>
              <a:t>Initiative </a:t>
            </a:r>
          </a:p>
        </p:txBody>
      </p:sp>
      <p:sp>
        <p:nvSpPr>
          <p:cNvPr id="108" name="TextBox 107">
            <a:extLst>
              <a:ext uri="{FF2B5EF4-FFF2-40B4-BE49-F238E27FC236}">
                <a16:creationId xmlns:a16="http://schemas.microsoft.com/office/drawing/2014/main" id="{A6E24D07-3929-3641-976A-966C9239D401}"/>
              </a:ext>
            </a:extLst>
          </p:cNvPr>
          <p:cNvSpPr txBox="1"/>
          <p:nvPr/>
        </p:nvSpPr>
        <p:spPr>
          <a:xfrm>
            <a:off x="753885" y="7703739"/>
            <a:ext cx="2868093" cy="1143005"/>
          </a:xfrm>
          <a:prstGeom prst="rect">
            <a:avLst/>
          </a:prstGeom>
          <a:noFill/>
        </p:spPr>
        <p:txBody>
          <a:bodyPr wrap="none" rtlCol="0">
            <a:spAutoFit/>
          </a:bodyPr>
          <a:lstStyle/>
          <a:p>
            <a:pPr algn="ctr"/>
            <a:r>
              <a:rPr lang="en-US" sz="2276" dirty="0"/>
              <a:t>Rebuild the </a:t>
            </a:r>
          </a:p>
          <a:p>
            <a:pPr algn="ctr"/>
            <a:r>
              <a:rPr lang="en-US" sz="2276" dirty="0"/>
              <a:t>Magnetic neutron </a:t>
            </a:r>
          </a:p>
          <a:p>
            <a:pPr algn="ctr"/>
            <a:r>
              <a:rPr lang="en-US" sz="2276" dirty="0"/>
              <a:t>scattering program</a:t>
            </a:r>
          </a:p>
        </p:txBody>
      </p:sp>
      <p:sp>
        <p:nvSpPr>
          <p:cNvPr id="109" name="TextBox 108">
            <a:extLst>
              <a:ext uri="{FF2B5EF4-FFF2-40B4-BE49-F238E27FC236}">
                <a16:creationId xmlns:a16="http://schemas.microsoft.com/office/drawing/2014/main" id="{A821244D-6900-274A-BFA8-61CA2783DB3E}"/>
              </a:ext>
            </a:extLst>
          </p:cNvPr>
          <p:cNvSpPr txBox="1"/>
          <p:nvPr/>
        </p:nvSpPr>
        <p:spPr>
          <a:xfrm>
            <a:off x="1933757" y="3764437"/>
            <a:ext cx="2723823" cy="1493229"/>
          </a:xfrm>
          <a:prstGeom prst="rect">
            <a:avLst/>
          </a:prstGeom>
          <a:noFill/>
        </p:spPr>
        <p:txBody>
          <a:bodyPr wrap="none" rtlCol="0">
            <a:spAutoFit/>
          </a:bodyPr>
          <a:lstStyle/>
          <a:p>
            <a:pPr algn="ctr"/>
            <a:r>
              <a:rPr lang="en-US" sz="2276" dirty="0"/>
              <a:t>Lead the </a:t>
            </a:r>
          </a:p>
          <a:p>
            <a:pPr algn="ctr"/>
            <a:r>
              <a:rPr lang="en-US" sz="2276" dirty="0"/>
              <a:t>Brookhaven/NIST </a:t>
            </a:r>
          </a:p>
          <a:p>
            <a:pPr algn="ctr"/>
            <a:r>
              <a:rPr lang="en-US" sz="2276" dirty="0"/>
              <a:t>Alliance</a:t>
            </a:r>
          </a:p>
          <a:p>
            <a:pPr algn="ctr"/>
            <a:r>
              <a:rPr lang="en-US" sz="2276" dirty="0"/>
              <a:t>(Outstation)</a:t>
            </a:r>
          </a:p>
        </p:txBody>
      </p:sp>
      <p:sp>
        <p:nvSpPr>
          <p:cNvPr id="110" name="TextBox 109">
            <a:extLst>
              <a:ext uri="{FF2B5EF4-FFF2-40B4-BE49-F238E27FC236}">
                <a16:creationId xmlns:a16="http://schemas.microsoft.com/office/drawing/2014/main" id="{E6BDD359-48AF-5A42-B77C-67223384890B}"/>
              </a:ext>
            </a:extLst>
          </p:cNvPr>
          <p:cNvSpPr txBox="1"/>
          <p:nvPr/>
        </p:nvSpPr>
        <p:spPr>
          <a:xfrm>
            <a:off x="3430795" y="6915830"/>
            <a:ext cx="2476167" cy="1843453"/>
          </a:xfrm>
          <a:prstGeom prst="rect">
            <a:avLst/>
          </a:prstGeom>
          <a:noFill/>
        </p:spPr>
        <p:txBody>
          <a:bodyPr wrap="square" rtlCol="0">
            <a:spAutoFit/>
          </a:bodyPr>
          <a:lstStyle/>
          <a:p>
            <a:pPr algn="ctr"/>
            <a:r>
              <a:rPr lang="en-US" sz="2276" dirty="0"/>
              <a:t>Build a </a:t>
            </a:r>
          </a:p>
          <a:p>
            <a:pPr algn="ctr"/>
            <a:r>
              <a:rPr lang="en-US" sz="2276" dirty="0"/>
              <a:t>NSE community</a:t>
            </a:r>
          </a:p>
          <a:p>
            <a:pPr algn="ctr"/>
            <a:r>
              <a:rPr lang="en-US" sz="2276" dirty="0"/>
              <a:t>&amp; developed </a:t>
            </a:r>
          </a:p>
          <a:p>
            <a:pPr algn="ctr"/>
            <a:r>
              <a:rPr lang="en-US" sz="2276" dirty="0"/>
              <a:t>Magnetic Echo in USA</a:t>
            </a:r>
          </a:p>
        </p:txBody>
      </p:sp>
      <p:sp>
        <p:nvSpPr>
          <p:cNvPr id="116" name="TextBox 115">
            <a:extLst>
              <a:ext uri="{FF2B5EF4-FFF2-40B4-BE49-F238E27FC236}">
                <a16:creationId xmlns:a16="http://schemas.microsoft.com/office/drawing/2014/main" id="{AE926E3D-DA8A-494B-8754-B546028C01F5}"/>
              </a:ext>
            </a:extLst>
          </p:cNvPr>
          <p:cNvSpPr txBox="1"/>
          <p:nvPr/>
        </p:nvSpPr>
        <p:spPr>
          <a:xfrm>
            <a:off x="6340110" y="6926332"/>
            <a:ext cx="2476167" cy="1493229"/>
          </a:xfrm>
          <a:prstGeom prst="rect">
            <a:avLst/>
          </a:prstGeom>
          <a:noFill/>
        </p:spPr>
        <p:txBody>
          <a:bodyPr wrap="square" rtlCol="0">
            <a:spAutoFit/>
          </a:bodyPr>
          <a:lstStyle/>
          <a:p>
            <a:pPr algn="ctr"/>
            <a:r>
              <a:rPr lang="en-US" sz="2276" dirty="0"/>
              <a:t>Neutron Scattering Group Leader in Australia</a:t>
            </a:r>
          </a:p>
        </p:txBody>
      </p:sp>
      <p:sp>
        <p:nvSpPr>
          <p:cNvPr id="123" name="TextBox 122">
            <a:extLst>
              <a:ext uri="{FF2B5EF4-FFF2-40B4-BE49-F238E27FC236}">
                <a16:creationId xmlns:a16="http://schemas.microsoft.com/office/drawing/2014/main" id="{705C024B-CA2D-194F-87EF-84DAD8CA85A3}"/>
              </a:ext>
            </a:extLst>
          </p:cNvPr>
          <p:cNvSpPr txBox="1"/>
          <p:nvPr/>
        </p:nvSpPr>
        <p:spPr>
          <a:xfrm>
            <a:off x="8877183" y="8177150"/>
            <a:ext cx="3459129" cy="1143005"/>
          </a:xfrm>
          <a:prstGeom prst="rect">
            <a:avLst/>
          </a:prstGeom>
          <a:noFill/>
        </p:spPr>
        <p:txBody>
          <a:bodyPr wrap="square" rtlCol="0">
            <a:spAutoFit/>
          </a:bodyPr>
          <a:lstStyle/>
          <a:p>
            <a:pPr algn="ctr"/>
            <a:r>
              <a:rPr lang="en-US" sz="2276" dirty="0"/>
              <a:t>Built a </a:t>
            </a:r>
          </a:p>
          <a:p>
            <a:pPr algn="ctr"/>
            <a:r>
              <a:rPr lang="en-US" sz="2276" dirty="0"/>
              <a:t>Quantum material lab @SSL</a:t>
            </a:r>
          </a:p>
        </p:txBody>
      </p:sp>
      <p:cxnSp>
        <p:nvCxnSpPr>
          <p:cNvPr id="2" name="Straight Arrow Connector 1">
            <a:extLst>
              <a:ext uri="{FF2B5EF4-FFF2-40B4-BE49-F238E27FC236}">
                <a16:creationId xmlns:a16="http://schemas.microsoft.com/office/drawing/2014/main" id="{1825347A-0E78-C87B-C851-2A7DA48BA273}"/>
              </a:ext>
            </a:extLst>
          </p:cNvPr>
          <p:cNvCxnSpPr>
            <a:cxnSpLocks/>
            <a:endCxn id="4" idx="2"/>
          </p:cNvCxnSpPr>
          <p:nvPr/>
        </p:nvCxnSpPr>
        <p:spPr>
          <a:xfrm flipH="1" flipV="1">
            <a:off x="5776155" y="3158129"/>
            <a:ext cx="489" cy="3083138"/>
          </a:xfrm>
          <a:prstGeom prst="straightConnector1">
            <a:avLst/>
          </a:prstGeom>
          <a:ln w="50800">
            <a:solidFill>
              <a:schemeClr val="accent6">
                <a:lumMod val="75000"/>
              </a:schemeClr>
            </a:solidFill>
            <a:headEnd type="oval"/>
            <a:tailEnd type="none"/>
          </a:ln>
        </p:spPr>
        <p:style>
          <a:lnRef idx="3">
            <a:schemeClr val="accent6"/>
          </a:lnRef>
          <a:fillRef idx="0">
            <a:schemeClr val="accent6"/>
          </a:fillRef>
          <a:effectRef idx="2">
            <a:schemeClr val="accent6"/>
          </a:effectRef>
          <a:fontRef idx="minor">
            <a:schemeClr val="tx1"/>
          </a:fontRef>
        </p:style>
      </p:cxnSp>
      <p:sp>
        <p:nvSpPr>
          <p:cNvPr id="4" name="TextBox 3">
            <a:extLst>
              <a:ext uri="{FF2B5EF4-FFF2-40B4-BE49-F238E27FC236}">
                <a16:creationId xmlns:a16="http://schemas.microsoft.com/office/drawing/2014/main" id="{2007CB58-B4FC-BDE6-5883-492EB327438B}"/>
              </a:ext>
            </a:extLst>
          </p:cNvPr>
          <p:cNvSpPr txBox="1"/>
          <p:nvPr/>
        </p:nvSpPr>
        <p:spPr>
          <a:xfrm>
            <a:off x="4936529" y="1664900"/>
            <a:ext cx="1679252" cy="1493229"/>
          </a:xfrm>
          <a:custGeom>
            <a:avLst/>
            <a:gdLst>
              <a:gd name="csX0" fmla="*/ 0 w 1679252"/>
              <a:gd name="csY0" fmla="*/ 0 h 1493229"/>
              <a:gd name="csX1" fmla="*/ 1679252 w 1679252"/>
              <a:gd name="csY1" fmla="*/ 0 h 1493229"/>
              <a:gd name="csX2" fmla="*/ 1679252 w 1679252"/>
              <a:gd name="csY2" fmla="*/ 1493229 h 1493229"/>
              <a:gd name="csX3" fmla="*/ 0 w 1679252"/>
              <a:gd name="csY3" fmla="*/ 1493229 h 1493229"/>
              <a:gd name="csX4" fmla="*/ 0 w 1679252"/>
              <a:gd name="csY4" fmla="*/ 0 h 1493229"/>
            </a:gdLst>
            <a:ahLst/>
            <a:cxnLst>
              <a:cxn ang="0">
                <a:pos x="csX0" y="csY0"/>
              </a:cxn>
              <a:cxn ang="0">
                <a:pos x="csX1" y="csY1"/>
              </a:cxn>
              <a:cxn ang="0">
                <a:pos x="csX2" y="csY2"/>
              </a:cxn>
              <a:cxn ang="0">
                <a:pos x="csX3" y="csY3"/>
              </a:cxn>
              <a:cxn ang="0">
                <a:pos x="csX4" y="csY4"/>
              </a:cxn>
            </a:cxnLst>
            <a:rect l="l" t="t" r="r" b="b"/>
            <a:pathLst>
              <a:path w="1679252" h="1493229" extrusionOk="0">
                <a:moveTo>
                  <a:pt x="0" y="0"/>
                </a:moveTo>
                <a:cubicBezTo>
                  <a:pt x="746126" y="148372"/>
                  <a:pt x="1293151" y="-133858"/>
                  <a:pt x="1679252" y="0"/>
                </a:cubicBezTo>
                <a:cubicBezTo>
                  <a:pt x="1731941" y="708664"/>
                  <a:pt x="1811144" y="1316407"/>
                  <a:pt x="1679252" y="1493229"/>
                </a:cubicBezTo>
                <a:cubicBezTo>
                  <a:pt x="1410950" y="1600745"/>
                  <a:pt x="660102" y="1383016"/>
                  <a:pt x="0" y="1493229"/>
                </a:cubicBezTo>
                <a:cubicBezTo>
                  <a:pt x="72955" y="955023"/>
                  <a:pt x="-125507" y="679808"/>
                  <a:pt x="0" y="0"/>
                </a:cubicBezTo>
                <a:close/>
              </a:path>
            </a:pathLst>
          </a:custGeom>
          <a:noFill/>
          <a:ln w="25400">
            <a:solidFill>
              <a:schemeClr val="accent2"/>
            </a:solidFill>
            <a:extLst>
              <a:ext uri="{C807C97D-BFC1-408E-A445-0C87EB9F89A2}">
                <ask:lineSketchStyleProps xmlns:ask="http://schemas.microsoft.com/office/drawing/2018/sketchyshapes" sd="1219033472">
                  <a:prstGeom prst="rect">
                    <a:avLst/>
                  </a:prstGeom>
                  <ask:type>
                    <ask:lineSketchCurved/>
                  </ask:type>
                </ask:lineSketchStyleProps>
              </a:ext>
            </a:extLst>
          </a:ln>
        </p:spPr>
        <p:txBody>
          <a:bodyPr wrap="square" rtlCol="0">
            <a:spAutoFit/>
          </a:bodyPr>
          <a:lstStyle/>
          <a:p>
            <a:r>
              <a:rPr lang="en-US" sz="2276" dirty="0"/>
              <a:t>Frustrated Magnetism</a:t>
            </a:r>
          </a:p>
          <a:p>
            <a:r>
              <a:rPr lang="en-US" sz="2276" dirty="0"/>
              <a:t>@IIP Brazil</a:t>
            </a:r>
          </a:p>
        </p:txBody>
      </p:sp>
      <p:cxnSp>
        <p:nvCxnSpPr>
          <p:cNvPr id="5" name="Straight Arrow Connector 4">
            <a:extLst>
              <a:ext uri="{FF2B5EF4-FFF2-40B4-BE49-F238E27FC236}">
                <a16:creationId xmlns:a16="http://schemas.microsoft.com/office/drawing/2014/main" id="{B1B9B597-FF86-6BDB-8CDE-C68279E4D75D}"/>
              </a:ext>
            </a:extLst>
          </p:cNvPr>
          <p:cNvCxnSpPr>
            <a:cxnSpLocks/>
            <a:endCxn id="10" idx="2"/>
          </p:cNvCxnSpPr>
          <p:nvPr/>
        </p:nvCxnSpPr>
        <p:spPr>
          <a:xfrm flipH="1" flipV="1">
            <a:off x="7537446" y="4071072"/>
            <a:ext cx="42837" cy="2205946"/>
          </a:xfrm>
          <a:prstGeom prst="straightConnector1">
            <a:avLst/>
          </a:prstGeom>
          <a:ln w="50800">
            <a:solidFill>
              <a:schemeClr val="accent6">
                <a:lumMod val="75000"/>
              </a:schemeClr>
            </a:solidFill>
            <a:headEnd type="oval"/>
            <a:tailEnd type="none"/>
          </a:ln>
        </p:spPr>
        <p:style>
          <a:lnRef idx="3">
            <a:schemeClr val="accent6"/>
          </a:lnRef>
          <a:fillRef idx="0">
            <a:schemeClr val="accent6"/>
          </a:fillRef>
          <a:effectRef idx="2">
            <a:schemeClr val="accent6"/>
          </a:effectRef>
          <a:fontRef idx="minor">
            <a:schemeClr val="tx1"/>
          </a:fontRef>
        </p:style>
      </p:cxnSp>
      <p:sp>
        <p:nvSpPr>
          <p:cNvPr id="10" name="TextBox 9">
            <a:extLst>
              <a:ext uri="{FF2B5EF4-FFF2-40B4-BE49-F238E27FC236}">
                <a16:creationId xmlns:a16="http://schemas.microsoft.com/office/drawing/2014/main" id="{557B63C9-0678-8290-DE85-B8AED8A38FF2}"/>
              </a:ext>
            </a:extLst>
          </p:cNvPr>
          <p:cNvSpPr txBox="1"/>
          <p:nvPr/>
        </p:nvSpPr>
        <p:spPr>
          <a:xfrm>
            <a:off x="6772501" y="2928067"/>
            <a:ext cx="1529890" cy="1143005"/>
          </a:xfrm>
          <a:custGeom>
            <a:avLst/>
            <a:gdLst>
              <a:gd name="csX0" fmla="*/ 0 w 1529890"/>
              <a:gd name="csY0" fmla="*/ 0 h 1143005"/>
              <a:gd name="csX1" fmla="*/ 1529890 w 1529890"/>
              <a:gd name="csY1" fmla="*/ 0 h 1143005"/>
              <a:gd name="csX2" fmla="*/ 1529890 w 1529890"/>
              <a:gd name="csY2" fmla="*/ 1143005 h 1143005"/>
              <a:gd name="csX3" fmla="*/ 0 w 1529890"/>
              <a:gd name="csY3" fmla="*/ 1143005 h 1143005"/>
              <a:gd name="csX4" fmla="*/ 0 w 1529890"/>
              <a:gd name="csY4" fmla="*/ 0 h 1143005"/>
            </a:gdLst>
            <a:ahLst/>
            <a:cxnLst>
              <a:cxn ang="0">
                <a:pos x="csX0" y="csY0"/>
              </a:cxn>
              <a:cxn ang="0">
                <a:pos x="csX1" y="csY1"/>
              </a:cxn>
              <a:cxn ang="0">
                <a:pos x="csX2" y="csY2"/>
              </a:cxn>
              <a:cxn ang="0">
                <a:pos x="csX3" y="csY3"/>
              </a:cxn>
              <a:cxn ang="0">
                <a:pos x="csX4" y="csY4"/>
              </a:cxn>
            </a:cxnLst>
            <a:rect l="l" t="t" r="r" b="b"/>
            <a:pathLst>
              <a:path w="1529890" h="1143005" extrusionOk="0">
                <a:moveTo>
                  <a:pt x="0" y="0"/>
                </a:moveTo>
                <a:cubicBezTo>
                  <a:pt x="611732" y="-136731"/>
                  <a:pt x="1146020" y="74267"/>
                  <a:pt x="1529890" y="0"/>
                </a:cubicBezTo>
                <a:cubicBezTo>
                  <a:pt x="1623914" y="122709"/>
                  <a:pt x="1452183" y="1014046"/>
                  <a:pt x="1529890" y="1143005"/>
                </a:cubicBezTo>
                <a:cubicBezTo>
                  <a:pt x="891458" y="1128447"/>
                  <a:pt x="330003" y="1011459"/>
                  <a:pt x="0" y="1143005"/>
                </a:cubicBezTo>
                <a:cubicBezTo>
                  <a:pt x="94157" y="963124"/>
                  <a:pt x="-23178" y="298720"/>
                  <a:pt x="0" y="0"/>
                </a:cubicBezTo>
                <a:close/>
              </a:path>
            </a:pathLst>
          </a:custGeom>
          <a:noFill/>
          <a:ln w="25400">
            <a:solidFill>
              <a:schemeClr val="accent1">
                <a:lumMod val="40000"/>
                <a:lumOff val="60000"/>
              </a:schemeClr>
            </a:solidFill>
            <a:extLst>
              <a:ext uri="{C807C97D-BFC1-408E-A445-0C87EB9F89A2}">
                <ask:lineSketchStyleProps xmlns:ask="http://schemas.microsoft.com/office/drawing/2018/sketchyshapes" sd="1219033472">
                  <a:prstGeom prst="rect">
                    <a:avLst/>
                  </a:prstGeom>
                  <ask:type>
                    <ask:lineSketchCurved/>
                  </ask:type>
                </ask:lineSketchStyleProps>
              </a:ext>
            </a:extLst>
          </a:ln>
        </p:spPr>
        <p:txBody>
          <a:bodyPr wrap="square" rtlCol="0">
            <a:spAutoFit/>
          </a:bodyPr>
          <a:lstStyle/>
          <a:p>
            <a:pPr algn="ctr"/>
            <a:r>
              <a:rPr lang="en-US" sz="2276" dirty="0"/>
              <a:t>NS school</a:t>
            </a:r>
          </a:p>
          <a:p>
            <a:pPr algn="ctr"/>
            <a:r>
              <a:rPr lang="en-US" sz="2276" dirty="0"/>
              <a:t>in Brazil</a:t>
            </a:r>
          </a:p>
        </p:txBody>
      </p:sp>
      <p:sp>
        <p:nvSpPr>
          <p:cNvPr id="24" name="TextBox 23">
            <a:extLst>
              <a:ext uri="{FF2B5EF4-FFF2-40B4-BE49-F238E27FC236}">
                <a16:creationId xmlns:a16="http://schemas.microsoft.com/office/drawing/2014/main" id="{B10C89F1-172A-68D3-7643-A7429BEFB827}"/>
              </a:ext>
            </a:extLst>
          </p:cNvPr>
          <p:cNvSpPr txBox="1"/>
          <p:nvPr/>
        </p:nvSpPr>
        <p:spPr>
          <a:xfrm>
            <a:off x="6285638" y="6287570"/>
            <a:ext cx="800220" cy="461665"/>
          </a:xfrm>
          <a:prstGeom prst="rect">
            <a:avLst/>
          </a:prstGeom>
          <a:noFill/>
        </p:spPr>
        <p:txBody>
          <a:bodyPr wrap="none" rtlCol="0">
            <a:spAutoFit/>
          </a:bodyPr>
          <a:lstStyle/>
          <a:p>
            <a:r>
              <a:rPr lang="en-US" dirty="0">
                <a:latin typeface="Times New Roman" panose="02020603050405020304" pitchFamily="18" charset="0"/>
                <a:cs typeface="Times New Roman" panose="02020603050405020304" pitchFamily="18" charset="0"/>
              </a:rPr>
              <a:t>2012</a:t>
            </a:r>
          </a:p>
        </p:txBody>
      </p:sp>
      <p:sp>
        <p:nvSpPr>
          <p:cNvPr id="25" name="TextBox 24">
            <a:extLst>
              <a:ext uri="{FF2B5EF4-FFF2-40B4-BE49-F238E27FC236}">
                <a16:creationId xmlns:a16="http://schemas.microsoft.com/office/drawing/2014/main" id="{97346A0B-439F-F29C-B411-08AB921F185D}"/>
              </a:ext>
            </a:extLst>
          </p:cNvPr>
          <p:cNvSpPr txBox="1"/>
          <p:nvPr/>
        </p:nvSpPr>
        <p:spPr>
          <a:xfrm>
            <a:off x="9360107" y="6287570"/>
            <a:ext cx="800220" cy="461665"/>
          </a:xfrm>
          <a:prstGeom prst="rect">
            <a:avLst/>
          </a:prstGeom>
          <a:noFill/>
        </p:spPr>
        <p:txBody>
          <a:bodyPr wrap="none" rtlCol="0">
            <a:spAutoFit/>
          </a:bodyPr>
          <a:lstStyle/>
          <a:p>
            <a:r>
              <a:rPr lang="en-US" dirty="0">
                <a:latin typeface="Times New Roman" panose="02020603050405020304" pitchFamily="18" charset="0"/>
                <a:cs typeface="Times New Roman" panose="02020603050405020304" pitchFamily="18" charset="0"/>
              </a:rPr>
              <a:t>2018</a:t>
            </a:r>
          </a:p>
        </p:txBody>
      </p:sp>
      <p:sp>
        <p:nvSpPr>
          <p:cNvPr id="26" name="TextBox 25">
            <a:extLst>
              <a:ext uri="{FF2B5EF4-FFF2-40B4-BE49-F238E27FC236}">
                <a16:creationId xmlns:a16="http://schemas.microsoft.com/office/drawing/2014/main" id="{8534528B-25A1-5FB5-809A-E3E616955335}"/>
              </a:ext>
            </a:extLst>
          </p:cNvPr>
          <p:cNvSpPr txBox="1"/>
          <p:nvPr/>
        </p:nvSpPr>
        <p:spPr>
          <a:xfrm>
            <a:off x="10221149" y="5645968"/>
            <a:ext cx="800220" cy="461665"/>
          </a:xfrm>
          <a:prstGeom prst="rect">
            <a:avLst/>
          </a:prstGeom>
          <a:noFill/>
        </p:spPr>
        <p:txBody>
          <a:bodyPr wrap="none" rtlCol="0">
            <a:spAutoFit/>
          </a:bodyPr>
          <a:lstStyle/>
          <a:p>
            <a:r>
              <a:rPr lang="en-US" dirty="0">
                <a:latin typeface="Times New Roman" panose="02020603050405020304" pitchFamily="18" charset="0"/>
                <a:cs typeface="Times New Roman" panose="02020603050405020304" pitchFamily="18" charset="0"/>
              </a:rPr>
              <a:t>2019</a:t>
            </a:r>
          </a:p>
        </p:txBody>
      </p:sp>
      <p:sp>
        <p:nvSpPr>
          <p:cNvPr id="48" name="TextBox 47">
            <a:extLst>
              <a:ext uri="{FF2B5EF4-FFF2-40B4-BE49-F238E27FC236}">
                <a16:creationId xmlns:a16="http://schemas.microsoft.com/office/drawing/2014/main" id="{76C4B341-8D6A-1E49-8A57-445DEDD12272}"/>
              </a:ext>
            </a:extLst>
          </p:cNvPr>
          <p:cNvSpPr txBox="1"/>
          <p:nvPr/>
        </p:nvSpPr>
        <p:spPr>
          <a:xfrm>
            <a:off x="7156988" y="5645968"/>
            <a:ext cx="800220" cy="461665"/>
          </a:xfrm>
          <a:prstGeom prst="rect">
            <a:avLst/>
          </a:prstGeom>
          <a:solidFill>
            <a:schemeClr val="bg1"/>
          </a:solidFill>
        </p:spPr>
        <p:txBody>
          <a:bodyPr wrap="none" rtlCol="0">
            <a:spAutoFit/>
          </a:bodyPr>
          <a:lstStyle/>
          <a:p>
            <a:r>
              <a:rPr lang="en-US" dirty="0">
                <a:latin typeface="Times New Roman" panose="02020603050405020304" pitchFamily="18" charset="0"/>
                <a:cs typeface="Times New Roman" panose="02020603050405020304" pitchFamily="18" charset="0"/>
              </a:rPr>
              <a:t>2013</a:t>
            </a:r>
          </a:p>
        </p:txBody>
      </p:sp>
      <p:pic>
        <p:nvPicPr>
          <p:cNvPr id="19" name="Picture 18">
            <a:extLst>
              <a:ext uri="{FF2B5EF4-FFF2-40B4-BE49-F238E27FC236}">
                <a16:creationId xmlns:a16="http://schemas.microsoft.com/office/drawing/2014/main" id="{8E3A96FE-3528-08BA-9ED3-3269334FD964}"/>
              </a:ext>
            </a:extLst>
          </p:cNvPr>
          <p:cNvPicPr>
            <a:picLocks noChangeAspect="1"/>
          </p:cNvPicPr>
          <p:nvPr/>
        </p:nvPicPr>
        <p:blipFill rotWithShape="1">
          <a:blip r:embed="rId5" cstate="hqprint">
            <a:extLst>
              <a:ext uri="{28A0092B-C50C-407E-A947-70E740481C1C}">
                <a14:useLocalDpi xmlns:a14="http://schemas.microsoft.com/office/drawing/2010/main"/>
              </a:ext>
            </a:extLst>
          </a:blip>
          <a:srcRect l="23934" t="6635" r="14337" b="44461"/>
          <a:stretch>
            <a:fillRect/>
          </a:stretch>
        </p:blipFill>
        <p:spPr>
          <a:xfrm>
            <a:off x="11281897" y="5645968"/>
            <a:ext cx="1129700" cy="1013919"/>
          </a:xfrm>
          <a:custGeom>
            <a:avLst/>
            <a:gdLst>
              <a:gd name="csX0" fmla="*/ 0 w 1129700"/>
              <a:gd name="csY0" fmla="*/ 0 h 1013919"/>
              <a:gd name="csX1" fmla="*/ 576147 w 1129700"/>
              <a:gd name="csY1" fmla="*/ 0 h 1013919"/>
              <a:gd name="csX2" fmla="*/ 1129700 w 1129700"/>
              <a:gd name="csY2" fmla="*/ 0 h 1013919"/>
              <a:gd name="csX3" fmla="*/ 1129700 w 1129700"/>
              <a:gd name="csY3" fmla="*/ 476542 h 1013919"/>
              <a:gd name="csX4" fmla="*/ 1129700 w 1129700"/>
              <a:gd name="csY4" fmla="*/ 1013919 h 1013919"/>
              <a:gd name="csX5" fmla="*/ 587444 w 1129700"/>
              <a:gd name="csY5" fmla="*/ 1013919 h 1013919"/>
              <a:gd name="csX6" fmla="*/ 0 w 1129700"/>
              <a:gd name="csY6" fmla="*/ 1013919 h 1013919"/>
              <a:gd name="csX7" fmla="*/ 0 w 1129700"/>
              <a:gd name="csY7" fmla="*/ 537377 h 1013919"/>
              <a:gd name="csX8" fmla="*/ 0 w 1129700"/>
              <a:gd name="csY8" fmla="*/ 0 h 101391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129700" h="1013919" fill="none" extrusionOk="0">
                <a:moveTo>
                  <a:pt x="0" y="0"/>
                </a:moveTo>
                <a:cubicBezTo>
                  <a:pt x="149335" y="-5767"/>
                  <a:pt x="333438" y="21922"/>
                  <a:pt x="576147" y="0"/>
                </a:cubicBezTo>
                <a:cubicBezTo>
                  <a:pt x="818856" y="-21922"/>
                  <a:pt x="983082" y="40815"/>
                  <a:pt x="1129700" y="0"/>
                </a:cubicBezTo>
                <a:cubicBezTo>
                  <a:pt x="1160553" y="106979"/>
                  <a:pt x="1110097" y="347473"/>
                  <a:pt x="1129700" y="476542"/>
                </a:cubicBezTo>
                <a:cubicBezTo>
                  <a:pt x="1149303" y="605611"/>
                  <a:pt x="1068222" y="890715"/>
                  <a:pt x="1129700" y="1013919"/>
                </a:cubicBezTo>
                <a:cubicBezTo>
                  <a:pt x="921740" y="1071711"/>
                  <a:pt x="722557" y="964975"/>
                  <a:pt x="587444" y="1013919"/>
                </a:cubicBezTo>
                <a:cubicBezTo>
                  <a:pt x="452331" y="1062863"/>
                  <a:pt x="160956" y="978454"/>
                  <a:pt x="0" y="1013919"/>
                </a:cubicBezTo>
                <a:cubicBezTo>
                  <a:pt x="-20436" y="913057"/>
                  <a:pt x="34584" y="676935"/>
                  <a:pt x="0" y="537377"/>
                </a:cubicBezTo>
                <a:cubicBezTo>
                  <a:pt x="-34584" y="397819"/>
                  <a:pt x="25815" y="256196"/>
                  <a:pt x="0" y="0"/>
                </a:cubicBezTo>
                <a:close/>
              </a:path>
              <a:path w="1129700" h="1013919" stroke="0" extrusionOk="0">
                <a:moveTo>
                  <a:pt x="0" y="0"/>
                </a:moveTo>
                <a:cubicBezTo>
                  <a:pt x="290806" y="-8770"/>
                  <a:pt x="336505" y="37153"/>
                  <a:pt x="587444" y="0"/>
                </a:cubicBezTo>
                <a:cubicBezTo>
                  <a:pt x="838383" y="-37153"/>
                  <a:pt x="914215" y="35087"/>
                  <a:pt x="1129700" y="0"/>
                </a:cubicBezTo>
                <a:cubicBezTo>
                  <a:pt x="1155319" y="121586"/>
                  <a:pt x="1128047" y="263155"/>
                  <a:pt x="1129700" y="506960"/>
                </a:cubicBezTo>
                <a:cubicBezTo>
                  <a:pt x="1131353" y="750765"/>
                  <a:pt x="1106691" y="800340"/>
                  <a:pt x="1129700" y="1013919"/>
                </a:cubicBezTo>
                <a:cubicBezTo>
                  <a:pt x="946356" y="1031001"/>
                  <a:pt x="804930" y="974928"/>
                  <a:pt x="564850" y="1013919"/>
                </a:cubicBezTo>
                <a:cubicBezTo>
                  <a:pt x="324770" y="1052910"/>
                  <a:pt x="114663" y="1008738"/>
                  <a:pt x="0" y="1013919"/>
                </a:cubicBezTo>
                <a:cubicBezTo>
                  <a:pt x="-466" y="793054"/>
                  <a:pt x="25031" y="691980"/>
                  <a:pt x="0" y="537377"/>
                </a:cubicBezTo>
                <a:cubicBezTo>
                  <a:pt x="-25031" y="382774"/>
                  <a:pt x="4684" y="230606"/>
                  <a:pt x="0" y="0"/>
                </a:cubicBezTo>
                <a:close/>
              </a:path>
            </a:pathLst>
          </a:custGeom>
          <a:ln w="28575">
            <a:solidFill>
              <a:schemeClr val="accent2"/>
            </a:solidFill>
            <a:extLst>
              <a:ext uri="{C807C97D-BFC1-408E-A445-0C87EB9F89A2}">
                <ask:lineSketchStyleProps xmlns:ask="http://schemas.microsoft.com/office/drawing/2018/sketchyshapes" sd="2600269815">
                  <a:prstGeom prst="rect">
                    <a:avLst/>
                  </a:prstGeom>
                  <ask:type>
                    <ask:lineSketchScribble/>
                  </ask:type>
                </ask:lineSketchStyleProps>
              </a:ext>
            </a:extLst>
          </a:ln>
        </p:spPr>
        <p:style>
          <a:lnRef idx="2">
            <a:schemeClr val="dk1"/>
          </a:lnRef>
          <a:fillRef idx="1">
            <a:schemeClr val="lt1"/>
          </a:fillRef>
          <a:effectRef idx="0">
            <a:schemeClr val="dk1"/>
          </a:effectRef>
          <a:fontRef idx="minor">
            <a:schemeClr val="dk1"/>
          </a:fontRef>
        </p:style>
      </p:pic>
    </p:spTree>
    <p:extLst>
      <p:ext uri="{BB962C8B-B14F-4D97-AF65-F5344CB8AC3E}">
        <p14:creationId xmlns:p14="http://schemas.microsoft.com/office/powerpoint/2010/main" val="46966956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18E6EA-E876-3F43-8EB2-E744A8F2D808}"/>
              </a:ext>
            </a:extLst>
          </p:cNvPr>
          <p:cNvSpPr txBox="1">
            <a:spLocks/>
          </p:cNvSpPr>
          <p:nvPr/>
        </p:nvSpPr>
        <p:spPr>
          <a:xfrm>
            <a:off x="243427" y="414645"/>
            <a:ext cx="7851648" cy="1154615"/>
          </a:xfrm>
          <a:prstGeom prst="rect">
            <a:avLst/>
          </a:prstGeom>
        </p:spPr>
        <p:txBody>
          <a:bodyPr/>
          <a:lstStyle>
            <a:lvl1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Neue Medium"/>
              </a:defRPr>
            </a:lvl1pPr>
            <a:lvl2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Neue Medium"/>
              </a:defRPr>
            </a:lvl2pPr>
            <a:lvl3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Neue Medium"/>
              </a:defRPr>
            </a:lvl3pPr>
            <a:lvl4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Neue Medium"/>
              </a:defRPr>
            </a:lvl4pPr>
            <a:lvl5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Neue Medium"/>
              </a:defRPr>
            </a:lvl5pPr>
            <a:lvl6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Neue Medium"/>
              </a:defRPr>
            </a:lvl6pPr>
            <a:lvl7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Neue Medium"/>
              </a:defRPr>
            </a:lvl7pPr>
            <a:lvl8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Neue Medium"/>
              </a:defRPr>
            </a:lvl8pPr>
            <a:lvl9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Neue Medium"/>
              </a:defRPr>
            </a:lvl9pPr>
          </a:lstStyle>
          <a:p>
            <a:pPr algn="l" hangingPunct="1"/>
            <a:r>
              <a:rPr lang="en-US" sz="4800" dirty="0">
                <a:solidFill>
                  <a:srgbClr val="FFFF00"/>
                </a:solidFill>
                <a:latin typeface="Comic Sans MS" panose="030F0902030302020204" pitchFamily="66" charset="0"/>
              </a:rPr>
              <a:t>Glass forming Liquids</a:t>
            </a:r>
          </a:p>
        </p:txBody>
      </p:sp>
      <p:pic>
        <p:nvPicPr>
          <p:cNvPr id="9" name="Picture 8">
            <a:extLst>
              <a:ext uri="{FF2B5EF4-FFF2-40B4-BE49-F238E27FC236}">
                <a16:creationId xmlns:a16="http://schemas.microsoft.com/office/drawing/2014/main" id="{2F636E30-60CE-7848-8E8E-27F5BC5AF75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005" y="2093912"/>
            <a:ext cx="12964790" cy="5565776"/>
          </a:xfrm>
          <a:prstGeom prst="rect">
            <a:avLst/>
          </a:prstGeom>
        </p:spPr>
      </p:pic>
      <p:sp>
        <p:nvSpPr>
          <p:cNvPr id="10" name="TextBox 9">
            <a:extLst>
              <a:ext uri="{FF2B5EF4-FFF2-40B4-BE49-F238E27FC236}">
                <a16:creationId xmlns:a16="http://schemas.microsoft.com/office/drawing/2014/main" id="{359D11E1-DBDE-D648-B2A6-33BAB21A9A34}"/>
              </a:ext>
            </a:extLst>
          </p:cNvPr>
          <p:cNvSpPr txBox="1"/>
          <p:nvPr/>
        </p:nvSpPr>
        <p:spPr>
          <a:xfrm>
            <a:off x="1" y="8761647"/>
            <a:ext cx="13004800"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r>
              <a:rPr lang="en-US" sz="3600" b="0" dirty="0">
                <a:solidFill>
                  <a:srgbClr val="FFFF00"/>
                </a:solidFill>
                <a:latin typeface="Arial" panose="020B0604020202020204" pitchFamily="34" charset="0"/>
                <a:cs typeface="Arial" panose="020B0604020202020204" pitchFamily="34" charset="0"/>
              </a:rPr>
              <a:t>Multiple relaxation processes.</a:t>
            </a:r>
          </a:p>
        </p:txBody>
      </p:sp>
      <p:sp>
        <p:nvSpPr>
          <p:cNvPr id="3" name="TextBox 2">
            <a:extLst>
              <a:ext uri="{FF2B5EF4-FFF2-40B4-BE49-F238E27FC236}">
                <a16:creationId xmlns:a16="http://schemas.microsoft.com/office/drawing/2014/main" id="{3B210955-60CB-F861-D9D4-CCA9B3EA3E10}"/>
              </a:ext>
            </a:extLst>
          </p:cNvPr>
          <p:cNvSpPr txBox="1"/>
          <p:nvPr/>
        </p:nvSpPr>
        <p:spPr>
          <a:xfrm>
            <a:off x="4434840" y="7735788"/>
            <a:ext cx="8569960" cy="461665"/>
          </a:xfrm>
          <a:prstGeom prst="rect">
            <a:avLst/>
          </a:prstGeom>
          <a:noFill/>
        </p:spPr>
        <p:txBody>
          <a:bodyPr wrap="square" rtlCol="0">
            <a:spAutoFit/>
          </a:bodyPr>
          <a:lstStyle/>
          <a:p>
            <a:r>
              <a:rPr lang="en-US" b="0" dirty="0">
                <a:solidFill>
                  <a:schemeClr val="bg1"/>
                </a:solidFill>
              </a:rPr>
              <a:t>P. Luo … A. Faraone and YZ, Nature Comm. 13 2092 (2022)</a:t>
            </a:r>
          </a:p>
        </p:txBody>
      </p:sp>
    </p:spTree>
    <p:extLst>
      <p:ext uri="{BB962C8B-B14F-4D97-AF65-F5344CB8AC3E}">
        <p14:creationId xmlns:p14="http://schemas.microsoft.com/office/powerpoint/2010/main" val="1192269378"/>
      </p:ext>
    </p:extLst>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012968E-AECA-4E42-909C-DDCFA88CF88F}"/>
              </a:ext>
            </a:extLst>
          </p:cNvPr>
          <p:cNvSpPr txBox="1">
            <a:spLocks/>
          </p:cNvSpPr>
          <p:nvPr/>
        </p:nvSpPr>
        <p:spPr>
          <a:xfrm>
            <a:off x="258416" y="573857"/>
            <a:ext cx="8249479" cy="964367"/>
          </a:xfrm>
          <a:prstGeom prst="rect">
            <a:avLst/>
          </a:prstGeom>
        </p:spPr>
        <p:txBody>
          <a:bodyPr/>
          <a:lstStyle>
            <a:lvl1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Neue Medium"/>
              </a:defRPr>
            </a:lvl1pPr>
            <a:lvl2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Neue Medium"/>
              </a:defRPr>
            </a:lvl2pPr>
            <a:lvl3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Neue Medium"/>
              </a:defRPr>
            </a:lvl3pPr>
            <a:lvl4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Neue Medium"/>
              </a:defRPr>
            </a:lvl4pPr>
            <a:lvl5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Neue Medium"/>
              </a:defRPr>
            </a:lvl5pPr>
            <a:lvl6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Neue Medium"/>
              </a:defRPr>
            </a:lvl6pPr>
            <a:lvl7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Neue Medium"/>
              </a:defRPr>
            </a:lvl7pPr>
            <a:lvl8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Neue Medium"/>
              </a:defRPr>
            </a:lvl8pPr>
            <a:lvl9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Neue Medium"/>
              </a:defRPr>
            </a:lvl9pPr>
          </a:lstStyle>
          <a:p>
            <a:pPr algn="l" hangingPunct="1"/>
            <a:r>
              <a:rPr lang="en-US" sz="4800" dirty="0">
                <a:solidFill>
                  <a:srgbClr val="FFFF00"/>
                </a:solidFill>
                <a:latin typeface="Comic Sans MS" panose="030F0902030302020204" pitchFamily="66" charset="0"/>
              </a:rPr>
              <a:t>Electrolytes</a:t>
            </a:r>
          </a:p>
        </p:txBody>
      </p:sp>
      <p:sp>
        <p:nvSpPr>
          <p:cNvPr id="5" name="TextBox 4">
            <a:extLst>
              <a:ext uri="{FF2B5EF4-FFF2-40B4-BE49-F238E27FC236}">
                <a16:creationId xmlns:a16="http://schemas.microsoft.com/office/drawing/2014/main" id="{E126C688-FDAD-1147-8B52-C6EC210469CC}"/>
              </a:ext>
            </a:extLst>
          </p:cNvPr>
          <p:cNvSpPr txBox="1"/>
          <p:nvPr/>
        </p:nvSpPr>
        <p:spPr>
          <a:xfrm>
            <a:off x="506895" y="8727678"/>
            <a:ext cx="12497905" cy="96436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r>
              <a:rPr lang="en-US" sz="3200" b="0" dirty="0">
                <a:solidFill>
                  <a:srgbClr val="FFFF00"/>
                </a:solidFill>
                <a:latin typeface="Arial" panose="020B0604020202020204" pitchFamily="34" charset="0"/>
                <a:cs typeface="Arial" panose="020B0604020202020204" pitchFamily="34" charset="0"/>
              </a:rPr>
              <a:t>Incoherent signal weak, Q dependence Critical </a:t>
            </a:r>
            <a:endParaRPr lang="en-US" sz="3200" b="0" dirty="0">
              <a:solidFill>
                <a:srgbClr val="FFFF00"/>
              </a:solidFill>
              <a:latin typeface="Chalkduster" panose="03050602040202020205" pitchFamily="66" charset="77"/>
            </a:endParaRPr>
          </a:p>
          <a:p>
            <a:pPr marL="0" marR="0" indent="0" algn="ctr" defTabSz="584200" rtl="0" fontAlgn="auto" latinLnBrk="0" hangingPunct="0">
              <a:lnSpc>
                <a:spcPct val="100000"/>
              </a:lnSpc>
              <a:spcBef>
                <a:spcPts val="0"/>
              </a:spcBef>
              <a:spcAft>
                <a:spcPts val="0"/>
              </a:spcAft>
              <a:buClrTx/>
              <a:buSzTx/>
              <a:buFontTx/>
              <a:buNone/>
              <a:tabLst/>
            </a:pPr>
            <a:endParaRPr kumimoji="0" lang="en-US" sz="2400" b="1" i="0" u="none" strike="noStrike" cap="none" spc="0" normalizeH="0" baseline="0" dirty="0">
              <a:ln>
                <a:noFill/>
              </a:ln>
              <a:solidFill>
                <a:srgbClr val="000000"/>
              </a:solidFill>
              <a:effectLst/>
              <a:uFillTx/>
              <a:latin typeface="Helvetica Neue"/>
              <a:ea typeface="Helvetica Neue"/>
              <a:cs typeface="Helvetica Neue"/>
              <a:sym typeface="Helvetica Neue"/>
            </a:endParaRPr>
          </a:p>
        </p:txBody>
      </p:sp>
      <p:pic>
        <p:nvPicPr>
          <p:cNvPr id="7" name="Picture 6">
            <a:extLst>
              <a:ext uri="{FF2B5EF4-FFF2-40B4-BE49-F238E27FC236}">
                <a16:creationId xmlns:a16="http://schemas.microsoft.com/office/drawing/2014/main" id="{F32564D9-DE90-3E46-B400-F2E0A2392035}"/>
              </a:ext>
            </a:extLst>
          </p:cNvPr>
          <p:cNvPicPr>
            <a:picLocks noChangeAspect="1"/>
          </p:cNvPicPr>
          <p:nvPr/>
        </p:nvPicPr>
        <p:blipFill>
          <a:blip r:embed="rId2"/>
          <a:stretch>
            <a:fillRect/>
          </a:stretch>
        </p:blipFill>
        <p:spPr>
          <a:xfrm>
            <a:off x="373711" y="2340436"/>
            <a:ext cx="3603369" cy="4656661"/>
          </a:xfrm>
          <a:prstGeom prst="rect">
            <a:avLst/>
          </a:prstGeom>
        </p:spPr>
      </p:pic>
      <p:pic>
        <p:nvPicPr>
          <p:cNvPr id="8" name="Main graphic">
            <a:extLst>
              <a:ext uri="{FF2B5EF4-FFF2-40B4-BE49-F238E27FC236}">
                <a16:creationId xmlns:a16="http://schemas.microsoft.com/office/drawing/2014/main" id="{54FF7807-2A75-3443-95EF-2C78F1DCA768}"/>
              </a:ext>
            </a:extLst>
          </p:cNvPr>
          <p:cNvPicPr/>
          <p:nvPr/>
        </p:nvPicPr>
        <p:blipFill rotWithShape="1">
          <a:blip r:embed="rId3"/>
          <a:srcRect l="54247"/>
          <a:stretch/>
        </p:blipFill>
        <p:spPr>
          <a:xfrm>
            <a:off x="8600441" y="2340435"/>
            <a:ext cx="4030648" cy="4656661"/>
          </a:xfrm>
          <a:prstGeom prst="rect">
            <a:avLst/>
          </a:prstGeom>
          <a:ln>
            <a:noFill/>
          </a:ln>
        </p:spPr>
      </p:pic>
      <p:sp>
        <p:nvSpPr>
          <p:cNvPr id="9" name="Rectangle 8">
            <a:extLst>
              <a:ext uri="{FF2B5EF4-FFF2-40B4-BE49-F238E27FC236}">
                <a16:creationId xmlns:a16="http://schemas.microsoft.com/office/drawing/2014/main" id="{5F6EF445-B3DC-0F49-B29A-06B295D5385C}"/>
              </a:ext>
            </a:extLst>
          </p:cNvPr>
          <p:cNvSpPr/>
          <p:nvPr/>
        </p:nvSpPr>
        <p:spPr>
          <a:xfrm>
            <a:off x="8507895" y="7043833"/>
            <a:ext cx="4706373" cy="369332"/>
          </a:xfrm>
          <a:prstGeom prst="rect">
            <a:avLst/>
          </a:prstGeom>
        </p:spPr>
        <p:txBody>
          <a:bodyPr wrap="square">
            <a:spAutoFit/>
          </a:bodyPr>
          <a:lstStyle/>
          <a:p>
            <a:r>
              <a:rPr lang="en-US" sz="1800" b="0" spc="-1" dirty="0" err="1">
                <a:solidFill>
                  <a:schemeClr val="bg1"/>
                </a:solidFill>
                <a:latin typeface="Arial"/>
              </a:rPr>
              <a:t>ChemSusChem</a:t>
            </a:r>
            <a:r>
              <a:rPr lang="en-US" sz="1800" b="0" spc="-1" dirty="0">
                <a:solidFill>
                  <a:schemeClr val="bg1"/>
                </a:solidFill>
                <a:latin typeface="Arial"/>
              </a:rPr>
              <a:t>, Vol 11,  3512-3523</a:t>
            </a:r>
            <a:endParaRPr lang="en-US" sz="1800" b="0" dirty="0">
              <a:solidFill>
                <a:schemeClr val="bg1"/>
              </a:solidFill>
            </a:endParaRPr>
          </a:p>
        </p:txBody>
      </p:sp>
      <p:sp>
        <p:nvSpPr>
          <p:cNvPr id="3" name="TextBox 2">
            <a:extLst>
              <a:ext uri="{FF2B5EF4-FFF2-40B4-BE49-F238E27FC236}">
                <a16:creationId xmlns:a16="http://schemas.microsoft.com/office/drawing/2014/main" id="{781467E1-401A-BFCC-8258-CBE771764E53}"/>
              </a:ext>
            </a:extLst>
          </p:cNvPr>
          <p:cNvSpPr txBox="1"/>
          <p:nvPr/>
        </p:nvSpPr>
        <p:spPr>
          <a:xfrm>
            <a:off x="0" y="6997096"/>
            <a:ext cx="4270450" cy="36933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800" b="0" dirty="0">
                <a:solidFill>
                  <a:schemeClr val="bg1"/>
                </a:solidFill>
                <a:latin typeface="Arial" panose="020B0604020202020204" pitchFamily="34" charset="0"/>
                <a:cs typeface="Arial" panose="020B0604020202020204" pitchFamily="34" charset="0"/>
              </a:rPr>
              <a:t>C Do, et al PRL  111 018301 (2013)</a:t>
            </a:r>
          </a:p>
        </p:txBody>
      </p:sp>
      <p:sp>
        <p:nvSpPr>
          <p:cNvPr id="6" name="TextBox 5">
            <a:extLst>
              <a:ext uri="{FF2B5EF4-FFF2-40B4-BE49-F238E27FC236}">
                <a16:creationId xmlns:a16="http://schemas.microsoft.com/office/drawing/2014/main" id="{B797830B-4B7D-3FE5-0166-90F45476D7A6}"/>
              </a:ext>
            </a:extLst>
          </p:cNvPr>
          <p:cNvSpPr txBox="1"/>
          <p:nvPr/>
        </p:nvSpPr>
        <p:spPr>
          <a:xfrm>
            <a:off x="4096910" y="2946318"/>
            <a:ext cx="4301891" cy="2246769"/>
          </a:xfrm>
          <a:prstGeom prst="rect">
            <a:avLst/>
          </a:prstGeom>
          <a:noFill/>
        </p:spPr>
        <p:txBody>
          <a:bodyPr wrap="square" rtlCol="0">
            <a:spAutoFit/>
          </a:bodyPr>
          <a:lstStyle/>
          <a:p>
            <a:pPr algn="ctr"/>
            <a:r>
              <a:rPr lang="en-US" sz="2800" b="0" dirty="0">
                <a:solidFill>
                  <a:schemeClr val="bg1"/>
                </a:solidFill>
              </a:rPr>
              <a:t>Understanding the mechanisms of ionic diffusion is important for the  design of new energy storage materials</a:t>
            </a:r>
          </a:p>
        </p:txBody>
      </p:sp>
      <p:pic>
        <p:nvPicPr>
          <p:cNvPr id="10" name="Picture 9">
            <a:extLst>
              <a:ext uri="{FF2B5EF4-FFF2-40B4-BE49-F238E27FC236}">
                <a16:creationId xmlns:a16="http://schemas.microsoft.com/office/drawing/2014/main" id="{C5F1C01A-E80C-6D0C-B580-8B4834B1F9CA}"/>
              </a:ext>
            </a:extLst>
          </p:cNvPr>
          <p:cNvPicPr>
            <a:picLocks noChangeAspect="1"/>
          </p:cNvPicPr>
          <p:nvPr/>
        </p:nvPicPr>
        <p:blipFill>
          <a:blip r:embed="rId4"/>
          <a:stretch>
            <a:fillRect/>
          </a:stretch>
        </p:blipFill>
        <p:spPr>
          <a:xfrm>
            <a:off x="4144145" y="5248072"/>
            <a:ext cx="4254656" cy="2920568"/>
          </a:xfrm>
          <a:prstGeom prst="rect">
            <a:avLst/>
          </a:prstGeom>
        </p:spPr>
      </p:pic>
    </p:spTree>
    <p:extLst>
      <p:ext uri="{BB962C8B-B14F-4D97-AF65-F5344CB8AC3E}">
        <p14:creationId xmlns:p14="http://schemas.microsoft.com/office/powerpoint/2010/main" val="472129525"/>
      </p:ext>
    </p:extLst>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012968E-AECA-4E42-909C-DDCFA88CF88F}"/>
              </a:ext>
            </a:extLst>
          </p:cNvPr>
          <p:cNvSpPr txBox="1">
            <a:spLocks/>
          </p:cNvSpPr>
          <p:nvPr/>
        </p:nvSpPr>
        <p:spPr>
          <a:xfrm>
            <a:off x="258416" y="237449"/>
            <a:ext cx="8249479" cy="1047722"/>
          </a:xfrm>
          <a:prstGeom prst="rect">
            <a:avLst/>
          </a:prstGeom>
        </p:spPr>
        <p:txBody>
          <a:bodyPr/>
          <a:lstStyle>
            <a:lvl1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Neue Medium"/>
              </a:defRPr>
            </a:lvl1pPr>
            <a:lvl2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Neue Medium"/>
              </a:defRPr>
            </a:lvl2pPr>
            <a:lvl3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Neue Medium"/>
              </a:defRPr>
            </a:lvl3pPr>
            <a:lvl4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Neue Medium"/>
              </a:defRPr>
            </a:lvl4pPr>
            <a:lvl5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Neue Medium"/>
              </a:defRPr>
            </a:lvl5pPr>
            <a:lvl6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Neue Medium"/>
              </a:defRPr>
            </a:lvl6pPr>
            <a:lvl7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Neue Medium"/>
              </a:defRPr>
            </a:lvl7pPr>
            <a:lvl8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Neue Medium"/>
              </a:defRPr>
            </a:lvl8pPr>
            <a:lvl9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Neue Medium"/>
              </a:defRPr>
            </a:lvl9pPr>
          </a:lstStyle>
          <a:p>
            <a:pPr algn="l" hangingPunct="1"/>
            <a:r>
              <a:rPr lang="en-US" sz="4800" dirty="0">
                <a:solidFill>
                  <a:srgbClr val="FFFF00"/>
                </a:solidFill>
                <a:latin typeface="Comic Sans MS" panose="030F0902030302020204" pitchFamily="66" charset="0"/>
              </a:rPr>
              <a:t>Cell functionality</a:t>
            </a:r>
          </a:p>
        </p:txBody>
      </p:sp>
      <p:pic>
        <p:nvPicPr>
          <p:cNvPr id="2" name="Picture 1">
            <a:extLst>
              <a:ext uri="{FF2B5EF4-FFF2-40B4-BE49-F238E27FC236}">
                <a16:creationId xmlns:a16="http://schemas.microsoft.com/office/drawing/2014/main" id="{6CF693C1-0538-2BC7-1A66-829DA77C3E0A}"/>
              </a:ext>
            </a:extLst>
          </p:cNvPr>
          <p:cNvPicPr>
            <a:picLocks noChangeAspect="1"/>
          </p:cNvPicPr>
          <p:nvPr/>
        </p:nvPicPr>
        <p:blipFill>
          <a:blip r:embed="rId2"/>
          <a:srcRect r="38937"/>
          <a:stretch>
            <a:fillRect/>
          </a:stretch>
        </p:blipFill>
        <p:spPr>
          <a:xfrm>
            <a:off x="258416" y="1220056"/>
            <a:ext cx="7481327" cy="4824960"/>
          </a:xfrm>
          <a:prstGeom prst="rect">
            <a:avLst/>
          </a:prstGeom>
        </p:spPr>
      </p:pic>
      <p:pic>
        <p:nvPicPr>
          <p:cNvPr id="3" name="Picture 2">
            <a:extLst>
              <a:ext uri="{FF2B5EF4-FFF2-40B4-BE49-F238E27FC236}">
                <a16:creationId xmlns:a16="http://schemas.microsoft.com/office/drawing/2014/main" id="{18DCC2A6-DB7C-0B9D-A16D-255D9191A37F}"/>
              </a:ext>
            </a:extLst>
          </p:cNvPr>
          <p:cNvPicPr>
            <a:picLocks noChangeAspect="1"/>
          </p:cNvPicPr>
          <p:nvPr/>
        </p:nvPicPr>
        <p:blipFill>
          <a:blip r:embed="rId3"/>
          <a:srcRect l="49729"/>
          <a:stretch>
            <a:fillRect/>
          </a:stretch>
        </p:blipFill>
        <p:spPr>
          <a:xfrm>
            <a:off x="7739743" y="1432556"/>
            <a:ext cx="5238791" cy="4103258"/>
          </a:xfrm>
          <a:prstGeom prst="rect">
            <a:avLst/>
          </a:prstGeom>
        </p:spPr>
      </p:pic>
      <p:sp>
        <p:nvSpPr>
          <p:cNvPr id="5" name="TextBox 4">
            <a:extLst>
              <a:ext uri="{FF2B5EF4-FFF2-40B4-BE49-F238E27FC236}">
                <a16:creationId xmlns:a16="http://schemas.microsoft.com/office/drawing/2014/main" id="{01D660D3-80E1-AE66-6B6C-A7ADD3164CF4}"/>
              </a:ext>
            </a:extLst>
          </p:cNvPr>
          <p:cNvSpPr txBox="1"/>
          <p:nvPr/>
        </p:nvSpPr>
        <p:spPr>
          <a:xfrm>
            <a:off x="419515" y="6246830"/>
            <a:ext cx="7994037" cy="268791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457200" indent="-457200" algn="l">
              <a:buFont typeface="Arial" panose="020B0604020202020204" pitchFamily="34" charset="0"/>
              <a:buChar char="•"/>
            </a:pPr>
            <a:r>
              <a:rPr lang="en-US" sz="2800" b="0" dirty="0">
                <a:solidFill>
                  <a:schemeClr val="bg1"/>
                </a:solidFill>
              </a:rPr>
              <a:t>Cholesterol regulates critical cell functions, including antibiotic resistance, by controlling how the membranes bend or withstand mechanical stresses.</a:t>
            </a:r>
          </a:p>
          <a:p>
            <a:pPr marL="457200" indent="-457200" algn="l">
              <a:buFont typeface="Arial" panose="020B0604020202020204" pitchFamily="34" charset="0"/>
              <a:buChar char="•"/>
            </a:pPr>
            <a:endParaRPr kumimoji="0" lang="en-US" sz="2800" b="0" i="0" u="none" strike="noStrike" cap="none" spc="0" normalizeH="0" baseline="0" dirty="0">
              <a:ln>
                <a:noFill/>
              </a:ln>
              <a:solidFill>
                <a:schemeClr val="bg1"/>
              </a:solidFill>
              <a:effectLst/>
              <a:uFillTx/>
              <a:latin typeface="Helvetica Neue"/>
              <a:ea typeface="Helvetica Neue"/>
              <a:cs typeface="Helvetica Neue"/>
              <a:sym typeface="Helvetica Neue"/>
            </a:endParaRPr>
          </a:p>
          <a:p>
            <a:pPr marL="457200" indent="-457200" algn="l">
              <a:buFont typeface="Arial" panose="020B0604020202020204" pitchFamily="34" charset="0"/>
              <a:buChar char="•"/>
            </a:pPr>
            <a:r>
              <a:rPr kumimoji="0" lang="en-US" sz="2800" b="0" i="0" u="none" strike="noStrike" cap="none" spc="0" normalizeH="0" baseline="0" dirty="0">
                <a:ln>
                  <a:noFill/>
                </a:ln>
                <a:solidFill>
                  <a:schemeClr val="bg1"/>
                </a:solidFill>
                <a:effectLst/>
                <a:uFillTx/>
                <a:latin typeface="Helvetica Neue"/>
                <a:ea typeface="Helvetica Neue"/>
                <a:cs typeface="Helvetica Neue"/>
                <a:sym typeface="Helvetica Neue"/>
              </a:rPr>
              <a:t>MD used to interpret the data</a:t>
            </a:r>
            <a:endParaRPr kumimoji="0" lang="en-US" sz="2800" b="1" i="0" u="none" strike="noStrike" cap="none" spc="0" normalizeH="0" baseline="0" dirty="0">
              <a:ln>
                <a:noFill/>
              </a:ln>
              <a:solidFill>
                <a:schemeClr val="bg1"/>
              </a:solidFill>
              <a:effectLst/>
              <a:uFillTx/>
              <a:latin typeface="Helvetica Neue"/>
              <a:ea typeface="Helvetica Neue"/>
              <a:cs typeface="Helvetica Neue"/>
              <a:sym typeface="Helvetica Neue"/>
            </a:endParaRPr>
          </a:p>
        </p:txBody>
      </p:sp>
      <p:sp>
        <p:nvSpPr>
          <p:cNvPr id="8" name="TextBox 7">
            <a:extLst>
              <a:ext uri="{FF2B5EF4-FFF2-40B4-BE49-F238E27FC236}">
                <a16:creationId xmlns:a16="http://schemas.microsoft.com/office/drawing/2014/main" id="{95E7857C-D92A-F691-2550-03C958F459C2}"/>
              </a:ext>
            </a:extLst>
          </p:cNvPr>
          <p:cNvSpPr txBox="1"/>
          <p:nvPr/>
        </p:nvSpPr>
        <p:spPr>
          <a:xfrm>
            <a:off x="6875887" y="9136560"/>
            <a:ext cx="5745163" cy="3795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r>
              <a:rPr kumimoji="0" lang="en-US" sz="1800" b="0" i="0" u="none" strike="noStrike" cap="none" spc="0" normalizeH="0" baseline="0" dirty="0">
                <a:ln>
                  <a:noFill/>
                </a:ln>
                <a:solidFill>
                  <a:schemeClr val="bg1"/>
                </a:solidFill>
                <a:effectLst/>
                <a:uFillTx/>
                <a:latin typeface="Times New Roman" panose="02020603050405020304" pitchFamily="18" charset="0"/>
                <a:cs typeface="Times New Roman" panose="02020603050405020304" pitchFamily="18" charset="0"/>
                <a:sym typeface="Helvetica Neue"/>
              </a:rPr>
              <a:t>S Chakraborty et al.,</a:t>
            </a:r>
            <a:r>
              <a:rPr lang="en-US" sz="1800" b="0" dirty="0">
                <a:solidFill>
                  <a:schemeClr val="bg1"/>
                </a:solidFill>
                <a:latin typeface="Times New Roman" panose="02020603050405020304" pitchFamily="18" charset="0"/>
                <a:cs typeface="Times New Roman" panose="02020603050405020304" pitchFamily="18" charset="0"/>
              </a:rPr>
              <a:t> PNAS </a:t>
            </a:r>
            <a:r>
              <a:rPr lang="en-US" sz="1800" dirty="0">
                <a:solidFill>
                  <a:schemeClr val="bg1"/>
                </a:solidFill>
                <a:latin typeface="Times New Roman" panose="02020603050405020304" pitchFamily="18" charset="0"/>
                <a:cs typeface="Times New Roman" panose="02020603050405020304" pitchFamily="18" charset="0"/>
              </a:rPr>
              <a:t>117</a:t>
            </a:r>
            <a:r>
              <a:rPr lang="en-US" sz="1800" b="0" dirty="0">
                <a:solidFill>
                  <a:schemeClr val="bg1"/>
                </a:solidFill>
                <a:latin typeface="Times New Roman" panose="02020603050405020304" pitchFamily="18" charset="0"/>
                <a:cs typeface="Times New Roman" panose="02020603050405020304" pitchFamily="18" charset="0"/>
              </a:rPr>
              <a:t> (36) 21896-21905 (2020).</a:t>
            </a:r>
            <a:r>
              <a:rPr kumimoji="0" lang="en-US" sz="1800" b="1" i="0" u="none" strike="noStrike" cap="none" spc="0" normalizeH="0" baseline="0" dirty="0">
                <a:ln>
                  <a:noFill/>
                </a:ln>
                <a:solidFill>
                  <a:schemeClr val="bg1"/>
                </a:solidFill>
                <a:effectLst/>
                <a:uFillTx/>
                <a:latin typeface="Times New Roman" panose="02020603050405020304" pitchFamily="18" charset="0"/>
                <a:cs typeface="Times New Roman" panose="02020603050405020304" pitchFamily="18" charset="0"/>
                <a:sym typeface="Helvetica Neue"/>
              </a:rPr>
              <a:t> </a:t>
            </a:r>
          </a:p>
        </p:txBody>
      </p:sp>
    </p:spTree>
    <p:extLst>
      <p:ext uri="{BB962C8B-B14F-4D97-AF65-F5344CB8AC3E}">
        <p14:creationId xmlns:p14="http://schemas.microsoft.com/office/powerpoint/2010/main" val="4239588785"/>
      </p:ext>
    </p:extLst>
  </p:cSld>
  <p:clrMapOvr>
    <a:masterClrMapping/>
  </p:clrMapOvr>
  <p:transition spd="med"/>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16BCD10-337B-5645-881A-57B262C6477B}"/>
              </a:ext>
            </a:extLst>
          </p:cNvPr>
          <p:cNvPicPr>
            <a:picLocks noChangeAspect="1"/>
          </p:cNvPicPr>
          <p:nvPr/>
        </p:nvPicPr>
        <p:blipFill>
          <a:blip r:embed="rId2"/>
          <a:stretch>
            <a:fillRect/>
          </a:stretch>
        </p:blipFill>
        <p:spPr>
          <a:xfrm>
            <a:off x="4254789" y="1793198"/>
            <a:ext cx="7941365" cy="5814695"/>
          </a:xfrm>
          <a:prstGeom prst="rect">
            <a:avLst/>
          </a:prstGeom>
        </p:spPr>
      </p:pic>
      <p:sp>
        <p:nvSpPr>
          <p:cNvPr id="3" name="TextBox 2">
            <a:extLst>
              <a:ext uri="{FF2B5EF4-FFF2-40B4-BE49-F238E27FC236}">
                <a16:creationId xmlns:a16="http://schemas.microsoft.com/office/drawing/2014/main" id="{13A7597A-2042-4E46-8351-7C789F795933}"/>
              </a:ext>
            </a:extLst>
          </p:cNvPr>
          <p:cNvSpPr txBox="1"/>
          <p:nvPr/>
        </p:nvSpPr>
        <p:spPr>
          <a:xfrm>
            <a:off x="644055" y="8651781"/>
            <a:ext cx="12497905" cy="102592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r>
              <a:rPr lang="en-US" sz="3600" dirty="0">
                <a:solidFill>
                  <a:srgbClr val="FFFF00"/>
                </a:solidFill>
                <a:latin typeface="Comic Sans MS" panose="030F0902030302020204" pitchFamily="66" charset="0"/>
                <a:cs typeface="Arial" panose="020B0604020202020204" pitchFamily="34" charset="0"/>
              </a:rPr>
              <a:t>– </a:t>
            </a:r>
            <a:r>
              <a:rPr lang="en-US" sz="3600" b="0" dirty="0">
                <a:solidFill>
                  <a:srgbClr val="FFFF00"/>
                </a:solidFill>
                <a:latin typeface="Comic Sans MS" panose="030F0902030302020204" pitchFamily="66" charset="0"/>
                <a:cs typeface="Arial" panose="020B0604020202020204" pitchFamily="34" charset="0"/>
              </a:rPr>
              <a:t>Q and t dependence proved Nature paper wrong </a:t>
            </a:r>
            <a:endParaRPr lang="en-US" sz="3600" b="0" dirty="0">
              <a:solidFill>
                <a:srgbClr val="FFFF00"/>
              </a:solidFill>
              <a:latin typeface="Comic Sans MS" panose="030F0902030302020204" pitchFamily="66" charset="0"/>
            </a:endParaRPr>
          </a:p>
          <a:p>
            <a:pPr marL="0" marR="0" indent="0" algn="ctr" defTabSz="584200" rtl="0" fontAlgn="auto" latinLnBrk="0" hangingPunct="0">
              <a:lnSpc>
                <a:spcPct val="100000"/>
              </a:lnSpc>
              <a:spcBef>
                <a:spcPts val="0"/>
              </a:spcBef>
              <a:spcAft>
                <a:spcPts val="0"/>
              </a:spcAft>
              <a:buClrTx/>
              <a:buSzTx/>
              <a:buFontTx/>
              <a:buNone/>
              <a:tabLst/>
            </a:pPr>
            <a:endParaRPr kumimoji="0" lang="en-US" sz="2400" b="1" i="0" u="none" strike="noStrike" cap="none" spc="0" normalizeH="0" baseline="0" dirty="0">
              <a:ln>
                <a:noFill/>
              </a:ln>
              <a:solidFill>
                <a:srgbClr val="000000"/>
              </a:solidFill>
              <a:effectLst/>
              <a:uFillTx/>
              <a:latin typeface="Helvetica Neue"/>
              <a:ea typeface="Helvetica Neue"/>
              <a:cs typeface="Helvetica Neue"/>
              <a:sym typeface="Helvetica Neue"/>
            </a:endParaRPr>
          </a:p>
        </p:txBody>
      </p:sp>
      <p:pic>
        <p:nvPicPr>
          <p:cNvPr id="4" name="Picture 3">
            <a:extLst>
              <a:ext uri="{FF2B5EF4-FFF2-40B4-BE49-F238E27FC236}">
                <a16:creationId xmlns:a16="http://schemas.microsoft.com/office/drawing/2014/main" id="{965929FF-0DA9-8C44-A6E7-81A36428AA50}"/>
              </a:ext>
            </a:extLst>
          </p:cNvPr>
          <p:cNvPicPr>
            <a:picLocks noChangeAspect="1"/>
          </p:cNvPicPr>
          <p:nvPr/>
        </p:nvPicPr>
        <p:blipFill>
          <a:blip r:embed="rId3"/>
          <a:stretch>
            <a:fillRect/>
          </a:stretch>
        </p:blipFill>
        <p:spPr>
          <a:xfrm>
            <a:off x="496538" y="4762268"/>
            <a:ext cx="5407724" cy="3889513"/>
          </a:xfrm>
          <a:prstGeom prst="rect">
            <a:avLst/>
          </a:prstGeom>
        </p:spPr>
      </p:pic>
      <p:sp>
        <p:nvSpPr>
          <p:cNvPr id="5" name="TextBox 4">
            <a:extLst>
              <a:ext uri="{FF2B5EF4-FFF2-40B4-BE49-F238E27FC236}">
                <a16:creationId xmlns:a16="http://schemas.microsoft.com/office/drawing/2014/main" id="{3B4C88E7-A9FE-E144-B3C9-DB54893F8767}"/>
              </a:ext>
            </a:extLst>
          </p:cNvPr>
          <p:cNvSpPr txBox="1"/>
          <p:nvPr/>
        </p:nvSpPr>
        <p:spPr>
          <a:xfrm>
            <a:off x="7815616" y="1321274"/>
            <a:ext cx="4607030"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kumimoji="0" lang="en-US" sz="2400" b="0" i="0" u="none" strike="noStrike" cap="none" spc="0" normalizeH="0" baseline="0" dirty="0">
                <a:ln>
                  <a:noFill/>
                </a:ln>
                <a:solidFill>
                  <a:schemeClr val="bg1"/>
                </a:solidFill>
                <a:effectLst/>
                <a:uFillTx/>
                <a:latin typeface="Helvetica Neue"/>
                <a:ea typeface="Helvetica Neue"/>
                <a:cs typeface="Helvetica Neue"/>
                <a:sym typeface="Helvetica Neue"/>
              </a:rPr>
              <a:t>J Phys Cond Matt 15 L9 (2003) </a:t>
            </a:r>
          </a:p>
        </p:txBody>
      </p:sp>
      <p:sp>
        <p:nvSpPr>
          <p:cNvPr id="7" name="TextBox 6">
            <a:extLst>
              <a:ext uri="{FF2B5EF4-FFF2-40B4-BE49-F238E27FC236}">
                <a16:creationId xmlns:a16="http://schemas.microsoft.com/office/drawing/2014/main" id="{F131DD90-70E2-4CE4-0594-413AD8D45866}"/>
              </a:ext>
            </a:extLst>
          </p:cNvPr>
          <p:cNvSpPr txBox="1"/>
          <p:nvPr/>
        </p:nvSpPr>
        <p:spPr>
          <a:xfrm>
            <a:off x="136087" y="413526"/>
            <a:ext cx="3064313" cy="84831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4800" dirty="0">
                <a:solidFill>
                  <a:srgbClr val="FFFF00"/>
                </a:solidFill>
                <a:latin typeface="Comic Sans MS" panose="030F0902030302020204" pitchFamily="66" charset="0"/>
              </a:rPr>
              <a:t>Spin ice </a:t>
            </a:r>
          </a:p>
        </p:txBody>
      </p:sp>
      <p:pic>
        <p:nvPicPr>
          <p:cNvPr id="8" name="Picture 2">
            <a:extLst>
              <a:ext uri="{FF2B5EF4-FFF2-40B4-BE49-F238E27FC236}">
                <a16:creationId xmlns:a16="http://schemas.microsoft.com/office/drawing/2014/main" id="{A4B0D154-54F1-066E-CE00-DBB27DCB2E7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54243" y="1880783"/>
            <a:ext cx="2271010" cy="30582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5596098"/>
      </p:ext>
    </p:extLst>
  </p:cSld>
  <p:clrMapOvr>
    <a:masterClrMapping/>
  </p:clrMapOvr>
  <p:transition spd="med"/>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0DF724C-3DF3-B045-AB4D-B4724F0623DF}"/>
              </a:ext>
            </a:extLst>
          </p:cNvPr>
          <p:cNvPicPr>
            <a:picLocks noChangeAspect="1"/>
          </p:cNvPicPr>
          <p:nvPr/>
        </p:nvPicPr>
        <p:blipFill>
          <a:blip r:embed="rId2"/>
          <a:stretch>
            <a:fillRect/>
          </a:stretch>
        </p:blipFill>
        <p:spPr>
          <a:xfrm>
            <a:off x="476250" y="310874"/>
            <a:ext cx="12052300" cy="7899400"/>
          </a:xfrm>
          <a:prstGeom prst="rect">
            <a:avLst/>
          </a:prstGeom>
        </p:spPr>
      </p:pic>
      <p:sp>
        <p:nvSpPr>
          <p:cNvPr id="3" name="TextBox 2">
            <a:extLst>
              <a:ext uri="{FF2B5EF4-FFF2-40B4-BE49-F238E27FC236}">
                <a16:creationId xmlns:a16="http://schemas.microsoft.com/office/drawing/2014/main" id="{2B9FFB36-FD82-934E-AAA5-7CC09C339DA1}"/>
              </a:ext>
            </a:extLst>
          </p:cNvPr>
          <p:cNvSpPr txBox="1"/>
          <p:nvPr/>
        </p:nvSpPr>
        <p:spPr>
          <a:xfrm>
            <a:off x="4991919" y="8539915"/>
            <a:ext cx="2643351" cy="71814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kumimoji="0" lang="en-US" sz="4000" b="1" i="0" u="none" strike="noStrike" cap="none" spc="0" normalizeH="0" baseline="0" dirty="0">
                <a:ln>
                  <a:noFill/>
                </a:ln>
                <a:solidFill>
                  <a:schemeClr val="bg1"/>
                </a:solidFill>
                <a:effectLst/>
                <a:uFillTx/>
                <a:latin typeface="Helvetica Neue"/>
                <a:ea typeface="Helvetica Neue"/>
                <a:cs typeface="Helvetica Neue"/>
                <a:sym typeface="Helvetica Neue"/>
              </a:rPr>
              <a:t>Thank you</a:t>
            </a:r>
            <a:endParaRPr lang="en-US" sz="4000" dirty="0">
              <a:solidFill>
                <a:schemeClr val="bg1"/>
              </a:solidFill>
            </a:endParaRPr>
          </a:p>
        </p:txBody>
      </p:sp>
    </p:spTree>
    <p:extLst>
      <p:ext uri="{BB962C8B-B14F-4D97-AF65-F5344CB8AC3E}">
        <p14:creationId xmlns:p14="http://schemas.microsoft.com/office/powerpoint/2010/main" val="1500694375"/>
      </p:ext>
    </p:extLst>
  </p:cSld>
  <p:clrMapOvr>
    <a:masterClrMapping/>
  </p:clrMapOvr>
  <p:transition spd="med"/>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A719EB-089B-8E70-E117-D19457F3CF98}"/>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BC886BC7-7C2B-E454-AB39-0271FDF26B38}"/>
              </a:ext>
            </a:extLst>
          </p:cNvPr>
          <p:cNvPicPr>
            <a:picLocks noChangeAspect="1"/>
          </p:cNvPicPr>
          <p:nvPr/>
        </p:nvPicPr>
        <p:blipFill>
          <a:blip r:embed="rId2"/>
          <a:stretch>
            <a:fillRect/>
          </a:stretch>
        </p:blipFill>
        <p:spPr>
          <a:xfrm>
            <a:off x="476250" y="310874"/>
            <a:ext cx="12052300" cy="7899400"/>
          </a:xfrm>
          <a:prstGeom prst="rect">
            <a:avLst/>
          </a:prstGeom>
        </p:spPr>
      </p:pic>
      <p:sp>
        <p:nvSpPr>
          <p:cNvPr id="3" name="TextBox 2">
            <a:extLst>
              <a:ext uri="{FF2B5EF4-FFF2-40B4-BE49-F238E27FC236}">
                <a16:creationId xmlns:a16="http://schemas.microsoft.com/office/drawing/2014/main" id="{74E81822-EDDD-5D46-3490-30EA46ECA1C9}"/>
              </a:ext>
            </a:extLst>
          </p:cNvPr>
          <p:cNvSpPr txBox="1"/>
          <p:nvPr/>
        </p:nvSpPr>
        <p:spPr>
          <a:xfrm>
            <a:off x="5241186" y="8539915"/>
            <a:ext cx="2144818" cy="71814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kumimoji="0" lang="en-US" sz="4000" b="1" i="0" u="none" strike="noStrike" cap="none" spc="0" normalizeH="0" baseline="0" dirty="0">
                <a:ln>
                  <a:noFill/>
                </a:ln>
                <a:solidFill>
                  <a:schemeClr val="bg1"/>
                </a:solidFill>
                <a:effectLst/>
                <a:uFillTx/>
                <a:latin typeface="Helvetica Neue"/>
                <a:ea typeface="Helvetica Neue"/>
                <a:cs typeface="Helvetica Neue"/>
                <a:sym typeface="Helvetica Neue"/>
              </a:rPr>
              <a:t>EXTRAS</a:t>
            </a:r>
            <a:endParaRPr lang="en-US" sz="4000" dirty="0">
              <a:solidFill>
                <a:schemeClr val="bg1"/>
              </a:solidFill>
            </a:endParaRPr>
          </a:p>
        </p:txBody>
      </p:sp>
    </p:spTree>
    <p:extLst>
      <p:ext uri="{BB962C8B-B14F-4D97-AF65-F5344CB8AC3E}">
        <p14:creationId xmlns:p14="http://schemas.microsoft.com/office/powerpoint/2010/main" val="3597417063"/>
      </p:ext>
    </p:extLst>
  </p:cSld>
  <p:clrMapOvr>
    <a:masterClrMapping/>
  </p:clrMapOvr>
  <p:transition spd="med"/>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529738F6-23C3-44AC-3B5E-76A905E963E9}"/>
              </a:ext>
            </a:extLst>
          </p:cNvPr>
          <p:cNvSpPr txBox="1">
            <a:spLocks/>
          </p:cNvSpPr>
          <p:nvPr/>
        </p:nvSpPr>
        <p:spPr>
          <a:xfrm>
            <a:off x="258416" y="503280"/>
            <a:ext cx="12494396" cy="1047722"/>
          </a:xfrm>
          <a:prstGeom prst="rect">
            <a:avLst/>
          </a:prstGeom>
        </p:spPr>
        <p:txBody>
          <a:bodyPr/>
          <a:lstStyle>
            <a:lvl1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Neue Medium"/>
              </a:defRPr>
            </a:lvl1pPr>
            <a:lvl2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Neue Medium"/>
              </a:defRPr>
            </a:lvl2pPr>
            <a:lvl3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Neue Medium"/>
              </a:defRPr>
            </a:lvl3pPr>
            <a:lvl4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Neue Medium"/>
              </a:defRPr>
            </a:lvl4pPr>
            <a:lvl5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Neue Medium"/>
              </a:defRPr>
            </a:lvl5pPr>
            <a:lvl6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Neue Medium"/>
              </a:defRPr>
            </a:lvl6pPr>
            <a:lvl7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Neue Medium"/>
              </a:defRPr>
            </a:lvl7pPr>
            <a:lvl8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Neue Medium"/>
              </a:defRPr>
            </a:lvl8pPr>
            <a:lvl9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Neue Medium"/>
              </a:defRPr>
            </a:lvl9pPr>
          </a:lstStyle>
          <a:p>
            <a:pPr algn="l" hangingPunct="1"/>
            <a:r>
              <a:rPr lang="en-US" sz="4800" dirty="0">
                <a:solidFill>
                  <a:srgbClr val="FFFF00"/>
                </a:solidFill>
                <a:latin typeface="Comic Sans MS" panose="030F0902030302020204" pitchFamily="66" charset="0"/>
              </a:rPr>
              <a:t>Spin Liquid – Very Dynamic never flat line </a:t>
            </a:r>
          </a:p>
        </p:txBody>
      </p:sp>
      <p:pic>
        <p:nvPicPr>
          <p:cNvPr id="4" name="Picture 1">
            <a:extLst>
              <a:ext uri="{FF2B5EF4-FFF2-40B4-BE49-F238E27FC236}">
                <a16:creationId xmlns:a16="http://schemas.microsoft.com/office/drawing/2014/main" id="{B7D83C84-C76E-D4B0-E428-3C08022E20F2}"/>
              </a:ext>
            </a:extLst>
          </p:cNvPr>
          <p:cNvPicPr>
            <a:picLocks noChangeArrowheads="1"/>
          </p:cNvPicPr>
          <p:nvPr/>
        </p:nvPicPr>
        <p:blipFill>
          <a:blip r:embed="rId2">
            <a:extLst>
              <a:ext uri="{28A0092B-C50C-407E-A947-70E740481C1C}">
                <a14:useLocalDpi xmlns:a14="http://schemas.microsoft.com/office/drawing/2010/main" val="0"/>
              </a:ext>
            </a:extLst>
          </a:blip>
          <a:srcRect t="12872" r="17967" b="6458"/>
          <a:stretch>
            <a:fillRect/>
          </a:stretch>
        </p:blipFill>
        <p:spPr bwMode="auto">
          <a:xfrm>
            <a:off x="258416" y="1991893"/>
            <a:ext cx="6052443" cy="60278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Chart&#10;&#10;AI-generated content may be incorrect.">
            <a:extLst>
              <a:ext uri="{FF2B5EF4-FFF2-40B4-BE49-F238E27FC236}">
                <a16:creationId xmlns:a16="http://schemas.microsoft.com/office/drawing/2014/main" id="{FDAA4DC2-22E2-2900-7065-AC2FCA6EB0E4}"/>
              </a:ext>
            </a:extLst>
          </p:cNvPr>
          <p:cNvPicPr>
            <a:picLocks noChangeAspect="1"/>
          </p:cNvPicPr>
          <p:nvPr/>
        </p:nvPicPr>
        <p:blipFill>
          <a:blip r:embed="rId3"/>
          <a:stretch>
            <a:fillRect/>
          </a:stretch>
        </p:blipFill>
        <p:spPr>
          <a:xfrm>
            <a:off x="6502399" y="1991892"/>
            <a:ext cx="6250413" cy="6027846"/>
          </a:xfrm>
          <a:prstGeom prst="rect">
            <a:avLst/>
          </a:prstGeom>
        </p:spPr>
      </p:pic>
      <p:sp>
        <p:nvSpPr>
          <p:cNvPr id="7" name="TextBox 6">
            <a:extLst>
              <a:ext uri="{FF2B5EF4-FFF2-40B4-BE49-F238E27FC236}">
                <a16:creationId xmlns:a16="http://schemas.microsoft.com/office/drawing/2014/main" id="{6FB6AD5C-07BC-6AEA-0130-23D83EC146E0}"/>
              </a:ext>
            </a:extLst>
          </p:cNvPr>
          <p:cNvSpPr txBox="1"/>
          <p:nvPr/>
        </p:nvSpPr>
        <p:spPr>
          <a:xfrm>
            <a:off x="6163167" y="8264794"/>
            <a:ext cx="6589645" cy="461665"/>
          </a:xfrm>
          <a:prstGeom prst="rect">
            <a:avLst/>
          </a:prstGeom>
          <a:noFill/>
        </p:spPr>
        <p:txBody>
          <a:bodyPr wrap="square" rtlCol="0">
            <a:spAutoFit/>
          </a:bodyPr>
          <a:lstStyle/>
          <a:p>
            <a:r>
              <a:rPr lang="en-US" b="0" dirty="0">
                <a:solidFill>
                  <a:schemeClr val="bg1"/>
                </a:solidFill>
              </a:rPr>
              <a:t>JSG </a:t>
            </a:r>
            <a:r>
              <a:rPr lang="en-US" b="0" i="1" dirty="0">
                <a:solidFill>
                  <a:schemeClr val="bg1"/>
                </a:solidFill>
              </a:rPr>
              <a:t>et al.</a:t>
            </a:r>
            <a:r>
              <a:rPr lang="en-US" b="0" dirty="0">
                <a:solidFill>
                  <a:schemeClr val="bg1"/>
                </a:solidFill>
              </a:rPr>
              <a:t>, Phys Rev B, 68, 180401 (R) 2003</a:t>
            </a:r>
          </a:p>
        </p:txBody>
      </p:sp>
    </p:spTree>
  </p:cSld>
  <p:clrMapOvr>
    <a:masterClrMapping/>
  </p:clrMapOvr>
  <p:transition spd="med"/>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283735-33D1-2BC6-CC24-C676AD0543FF}"/>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7FF8E81D-12AB-6BCE-EAF1-ED494B33751B}"/>
              </a:ext>
            </a:extLst>
          </p:cNvPr>
          <p:cNvSpPr txBox="1"/>
          <p:nvPr/>
        </p:nvSpPr>
        <p:spPr>
          <a:xfrm>
            <a:off x="7871985" y="9104112"/>
            <a:ext cx="5132815"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kumimoji="0" lang="en-US" sz="2400" b="0" i="0" u="none" strike="noStrike" cap="none" spc="0" normalizeH="0" baseline="0" dirty="0">
                <a:ln>
                  <a:noFill/>
                </a:ln>
                <a:solidFill>
                  <a:schemeClr val="bg1"/>
                </a:solidFill>
                <a:effectLst/>
                <a:uFillTx/>
                <a:latin typeface="Helvetica Neue"/>
                <a:ea typeface="Helvetica Neue"/>
                <a:cs typeface="Helvetica Neue"/>
                <a:sym typeface="Helvetica Neue"/>
              </a:rPr>
              <a:t>J Phys Cond Matt 20 235206 (2008) </a:t>
            </a:r>
          </a:p>
        </p:txBody>
      </p:sp>
      <p:sp>
        <p:nvSpPr>
          <p:cNvPr id="7" name="TextBox 6">
            <a:extLst>
              <a:ext uri="{FF2B5EF4-FFF2-40B4-BE49-F238E27FC236}">
                <a16:creationId xmlns:a16="http://schemas.microsoft.com/office/drawing/2014/main" id="{90D5A50D-71CF-8594-1221-C4148E47427C}"/>
              </a:ext>
            </a:extLst>
          </p:cNvPr>
          <p:cNvSpPr txBox="1"/>
          <p:nvPr/>
        </p:nvSpPr>
        <p:spPr>
          <a:xfrm>
            <a:off x="136087" y="291958"/>
            <a:ext cx="12732626" cy="83099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4800" dirty="0">
                <a:solidFill>
                  <a:srgbClr val="FFFF00"/>
                </a:solidFill>
                <a:latin typeface="Comic Sans MS" panose="030F0902030302020204" pitchFamily="66" charset="0"/>
              </a:rPr>
              <a:t>Spin ice – Combine BS and </a:t>
            </a:r>
            <a:r>
              <a:rPr lang="en-US" sz="4800" dirty="0" err="1">
                <a:solidFill>
                  <a:srgbClr val="FFFF00"/>
                </a:solidFill>
                <a:latin typeface="Comic Sans MS" panose="030F0902030302020204" pitchFamily="66" charset="0"/>
              </a:rPr>
              <a:t>a.c</a:t>
            </a:r>
            <a:r>
              <a:rPr lang="en-US" sz="4800" dirty="0">
                <a:solidFill>
                  <a:srgbClr val="FFFF00"/>
                </a:solidFill>
                <a:latin typeface="Comic Sans MS" panose="030F0902030302020204" pitchFamily="66" charset="0"/>
              </a:rPr>
              <a:t> susceptibility  </a:t>
            </a:r>
          </a:p>
        </p:txBody>
      </p:sp>
      <p:pic>
        <p:nvPicPr>
          <p:cNvPr id="9" name="Picture 8">
            <a:extLst>
              <a:ext uri="{FF2B5EF4-FFF2-40B4-BE49-F238E27FC236}">
                <a16:creationId xmlns:a16="http://schemas.microsoft.com/office/drawing/2014/main" id="{EB25876C-329C-DE9F-C86F-1E9B708ADF9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1366" y="5323369"/>
            <a:ext cx="6221034" cy="4267671"/>
          </a:xfrm>
          <a:prstGeom prst="rect">
            <a:avLst/>
          </a:prstGeom>
        </p:spPr>
      </p:pic>
      <p:pic>
        <p:nvPicPr>
          <p:cNvPr id="11" name="Picture 10" descr="Histogram&#10;&#10;AI-generated content may be incorrect.">
            <a:extLst>
              <a:ext uri="{FF2B5EF4-FFF2-40B4-BE49-F238E27FC236}">
                <a16:creationId xmlns:a16="http://schemas.microsoft.com/office/drawing/2014/main" id="{F01F51B8-B1C3-F81F-4C79-0CEABBF893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8650" y="1213348"/>
            <a:ext cx="5206465" cy="4158518"/>
          </a:xfrm>
          <a:prstGeom prst="rect">
            <a:avLst/>
          </a:prstGeom>
        </p:spPr>
      </p:pic>
      <p:pic>
        <p:nvPicPr>
          <p:cNvPr id="13" name="Picture 12" descr="Chart&#10;&#10;AI-generated content may be incorrect.">
            <a:extLst>
              <a:ext uri="{FF2B5EF4-FFF2-40B4-BE49-F238E27FC236}">
                <a16:creationId xmlns:a16="http://schemas.microsoft.com/office/drawing/2014/main" id="{9715723F-4623-CBDC-EAA6-7C780B5EE64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75579" y="2427418"/>
            <a:ext cx="5377160" cy="4898764"/>
          </a:xfrm>
          <a:prstGeom prst="rect">
            <a:avLst/>
          </a:prstGeom>
        </p:spPr>
      </p:pic>
    </p:spTree>
    <p:extLst>
      <p:ext uri="{BB962C8B-B14F-4D97-AF65-F5344CB8AC3E}">
        <p14:creationId xmlns:p14="http://schemas.microsoft.com/office/powerpoint/2010/main" val="2071725840"/>
      </p:ext>
    </p:extLst>
  </p:cSld>
  <p:clrMapOvr>
    <a:masterClrMapping/>
  </p:clrMapOvr>
  <p:transition spd="med"/>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C7F825-AFDF-4824-ABA7-9B1E9DB403B6}"/>
            </a:ext>
          </a:extLst>
        </p:cNvPr>
        <p:cNvGrpSpPr/>
        <p:nvPr/>
      </p:nvGrpSpPr>
      <p:grpSpPr>
        <a:xfrm>
          <a:off x="0" y="0"/>
          <a:ext cx="0" cy="0"/>
          <a:chOff x="0" y="0"/>
          <a:chExt cx="0" cy="0"/>
        </a:xfrm>
      </p:grpSpPr>
      <p:pic>
        <p:nvPicPr>
          <p:cNvPr id="163" name="droppedImage.tiff" descr="droppedImage.tiff">
            <a:extLst>
              <a:ext uri="{FF2B5EF4-FFF2-40B4-BE49-F238E27FC236}">
                <a16:creationId xmlns:a16="http://schemas.microsoft.com/office/drawing/2014/main" id="{1CB4231C-4CEC-8DDC-ED38-42CD3E84958A}"/>
              </a:ext>
            </a:extLst>
          </p:cNvPr>
          <p:cNvPicPr>
            <a:picLocks noChangeAspect="1"/>
          </p:cNvPicPr>
          <p:nvPr/>
        </p:nvPicPr>
        <p:blipFill>
          <a:blip r:embed="rId2"/>
          <a:stretch>
            <a:fillRect/>
          </a:stretch>
        </p:blipFill>
        <p:spPr>
          <a:xfrm>
            <a:off x="1534160" y="1910904"/>
            <a:ext cx="9936480" cy="6558473"/>
          </a:xfrm>
          <a:prstGeom prst="rect">
            <a:avLst/>
          </a:prstGeom>
          <a:ln w="12700">
            <a:miter lim="400000"/>
          </a:ln>
        </p:spPr>
      </p:pic>
      <p:sp>
        <p:nvSpPr>
          <p:cNvPr id="2" name="TextBox 1">
            <a:extLst>
              <a:ext uri="{FF2B5EF4-FFF2-40B4-BE49-F238E27FC236}">
                <a16:creationId xmlns:a16="http://schemas.microsoft.com/office/drawing/2014/main" id="{A5E903D8-CE16-9D1B-9409-88379CC9B31D}"/>
              </a:ext>
            </a:extLst>
          </p:cNvPr>
          <p:cNvSpPr txBox="1"/>
          <p:nvPr/>
        </p:nvSpPr>
        <p:spPr>
          <a:xfrm>
            <a:off x="7287645" y="8469377"/>
            <a:ext cx="4829848"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kumimoji="0" lang="en-US" sz="2400" b="0" i="0" u="none" strike="noStrike" cap="none" spc="0" normalizeH="0" baseline="0" dirty="0">
                <a:ln>
                  <a:noFill/>
                </a:ln>
                <a:solidFill>
                  <a:schemeClr val="bg1"/>
                </a:solidFill>
                <a:effectLst/>
                <a:uFillTx/>
                <a:latin typeface="Helvetica Neue"/>
                <a:ea typeface="Helvetica Neue"/>
                <a:cs typeface="Helvetica Neue"/>
                <a:sym typeface="Helvetica Neue"/>
              </a:rPr>
              <a:t>J Phys Cond Matt 18 R231 (2006) </a:t>
            </a:r>
          </a:p>
        </p:txBody>
      </p:sp>
      <p:sp>
        <p:nvSpPr>
          <p:cNvPr id="3" name="Title 1">
            <a:extLst>
              <a:ext uri="{FF2B5EF4-FFF2-40B4-BE49-F238E27FC236}">
                <a16:creationId xmlns:a16="http://schemas.microsoft.com/office/drawing/2014/main" id="{28587B29-82A5-DDAA-EA74-ED59E5B74893}"/>
              </a:ext>
            </a:extLst>
          </p:cNvPr>
          <p:cNvSpPr txBox="1">
            <a:spLocks/>
          </p:cNvSpPr>
          <p:nvPr/>
        </p:nvSpPr>
        <p:spPr>
          <a:xfrm>
            <a:off x="258416" y="237449"/>
            <a:ext cx="12279024" cy="1047722"/>
          </a:xfrm>
          <a:prstGeom prst="rect">
            <a:avLst/>
          </a:prstGeom>
        </p:spPr>
        <p:txBody>
          <a:bodyPr/>
          <a:lstStyle>
            <a:lvl1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Neue Medium"/>
              </a:defRPr>
            </a:lvl1pPr>
            <a:lvl2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Neue Medium"/>
              </a:defRPr>
            </a:lvl2pPr>
            <a:lvl3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Neue Medium"/>
              </a:defRPr>
            </a:lvl3pPr>
            <a:lvl4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Neue Medium"/>
              </a:defRPr>
            </a:lvl4pPr>
            <a:lvl5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Neue Medium"/>
              </a:defRPr>
            </a:lvl5pPr>
            <a:lvl6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Neue Medium"/>
              </a:defRPr>
            </a:lvl6pPr>
            <a:lvl7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Neue Medium"/>
              </a:defRPr>
            </a:lvl7pPr>
            <a:lvl8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Neue Medium"/>
              </a:defRPr>
            </a:lvl8pPr>
            <a:lvl9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Neue Medium"/>
              </a:defRPr>
            </a:lvl9pPr>
          </a:lstStyle>
          <a:p>
            <a:pPr algn="l" hangingPunct="1"/>
            <a:r>
              <a:rPr lang="en-US" sz="4800" dirty="0">
                <a:solidFill>
                  <a:srgbClr val="FFFF00"/>
                </a:solidFill>
                <a:latin typeface="Comic Sans MS" panose="030F0902030302020204" pitchFamily="66" charset="0"/>
              </a:rPr>
              <a:t>Partial Order </a:t>
            </a:r>
          </a:p>
          <a:p>
            <a:pPr algn="l" hangingPunct="1"/>
            <a:r>
              <a:rPr lang="en-US" sz="4800" dirty="0">
                <a:solidFill>
                  <a:srgbClr val="FFFF00"/>
                </a:solidFill>
                <a:latin typeface="Comic Sans MS" panose="030F0902030302020204" pitchFamily="66" charset="0"/>
              </a:rPr>
              <a:t>      – flat but not 1, still faster dynamics</a:t>
            </a:r>
          </a:p>
        </p:txBody>
      </p:sp>
    </p:spTree>
    <p:extLst>
      <p:ext uri="{BB962C8B-B14F-4D97-AF65-F5344CB8AC3E}">
        <p14:creationId xmlns:p14="http://schemas.microsoft.com/office/powerpoint/2010/main" val="1716773359"/>
      </p:ext>
    </p:extLst>
  </p:cSld>
  <p:clrMapOvr>
    <a:masterClrMapping/>
  </p:clrMapOvr>
  <p:transition spd="med"/>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18E6EA-E876-3F43-8EB2-E744A8F2D808}"/>
              </a:ext>
            </a:extLst>
          </p:cNvPr>
          <p:cNvSpPr txBox="1">
            <a:spLocks/>
          </p:cNvSpPr>
          <p:nvPr/>
        </p:nvSpPr>
        <p:spPr>
          <a:xfrm>
            <a:off x="253448" y="161248"/>
            <a:ext cx="12497904" cy="1576947"/>
          </a:xfrm>
          <a:prstGeom prst="rect">
            <a:avLst/>
          </a:prstGeom>
        </p:spPr>
        <p:txBody>
          <a:bodyPr/>
          <a:lstStyle>
            <a:lvl1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Neue Medium"/>
              </a:defRPr>
            </a:lvl1pPr>
            <a:lvl2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Neue Medium"/>
              </a:defRPr>
            </a:lvl2pPr>
            <a:lvl3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Neue Medium"/>
              </a:defRPr>
            </a:lvl3pPr>
            <a:lvl4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Neue Medium"/>
              </a:defRPr>
            </a:lvl4pPr>
            <a:lvl5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Neue Medium"/>
              </a:defRPr>
            </a:lvl5pPr>
            <a:lvl6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Neue Medium"/>
              </a:defRPr>
            </a:lvl6pPr>
            <a:lvl7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Neue Medium"/>
              </a:defRPr>
            </a:lvl7pPr>
            <a:lvl8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Neue Medium"/>
              </a:defRPr>
            </a:lvl8pPr>
            <a:lvl9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Neue Medium"/>
              </a:defRPr>
            </a:lvl9pPr>
          </a:lstStyle>
          <a:p>
            <a:pPr algn="l" hangingPunct="1"/>
            <a:r>
              <a:rPr lang="en-US" sz="5400" dirty="0">
                <a:solidFill>
                  <a:srgbClr val="FFFF00"/>
                </a:solidFill>
                <a:latin typeface="Comic Sans MS" panose="030F0902030302020204" pitchFamily="66" charset="0"/>
              </a:rPr>
              <a:t>The Future – </a:t>
            </a:r>
            <a:r>
              <a:rPr lang="en-US" sz="5400" dirty="0" err="1">
                <a:solidFill>
                  <a:srgbClr val="FFFF00"/>
                </a:solidFill>
                <a:latin typeface="Comic Sans MS" panose="030F0902030302020204" pitchFamily="66" charset="0"/>
              </a:rPr>
              <a:t>Tof</a:t>
            </a:r>
            <a:r>
              <a:rPr lang="en-US" sz="5400" dirty="0">
                <a:solidFill>
                  <a:srgbClr val="FFFF00"/>
                </a:solidFill>
                <a:latin typeface="Comic Sans MS" panose="030F0902030302020204" pitchFamily="66" charset="0"/>
              </a:rPr>
              <a:t> overlaps with NSE</a:t>
            </a:r>
          </a:p>
        </p:txBody>
      </p:sp>
      <p:sp>
        <p:nvSpPr>
          <p:cNvPr id="10" name="TextBox 9">
            <a:extLst>
              <a:ext uri="{FF2B5EF4-FFF2-40B4-BE49-F238E27FC236}">
                <a16:creationId xmlns:a16="http://schemas.microsoft.com/office/drawing/2014/main" id="{359D11E1-DBDE-D648-B2A6-33BAB21A9A34}"/>
              </a:ext>
            </a:extLst>
          </p:cNvPr>
          <p:cNvSpPr txBox="1"/>
          <p:nvPr/>
        </p:nvSpPr>
        <p:spPr>
          <a:xfrm>
            <a:off x="506895" y="8135543"/>
            <a:ext cx="12497905" cy="145680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r>
              <a:rPr lang="en-US" sz="3200" b="0" dirty="0">
                <a:solidFill>
                  <a:srgbClr val="FFFF00"/>
                </a:solidFill>
                <a:latin typeface="Arial" panose="020B0604020202020204" pitchFamily="34" charset="0"/>
                <a:cs typeface="Arial" panose="020B0604020202020204" pitchFamily="34" charset="0"/>
              </a:rPr>
              <a:t>Fantastic Background and calibration of two instruments, </a:t>
            </a:r>
          </a:p>
          <a:p>
            <a:r>
              <a:rPr lang="en-US" sz="3200" b="0" dirty="0">
                <a:solidFill>
                  <a:srgbClr val="FFFF00"/>
                </a:solidFill>
                <a:latin typeface="Arial" panose="020B0604020202020204" pitchFamily="34" charset="0"/>
                <a:cs typeface="Arial" panose="020B0604020202020204" pitchFamily="34" charset="0"/>
              </a:rPr>
              <a:t>incredible error bars.  </a:t>
            </a:r>
            <a:endParaRPr lang="en-US" sz="3200" b="0" dirty="0">
              <a:solidFill>
                <a:srgbClr val="FFFF00"/>
              </a:solidFill>
              <a:latin typeface="Chalkduster" panose="03050602040202020205" pitchFamily="66" charset="77"/>
            </a:endParaRPr>
          </a:p>
          <a:p>
            <a:pPr marL="0" marR="0" indent="0" algn="ctr" defTabSz="584200" rtl="0" fontAlgn="auto" latinLnBrk="0" hangingPunct="0">
              <a:lnSpc>
                <a:spcPct val="100000"/>
              </a:lnSpc>
              <a:spcBef>
                <a:spcPts val="0"/>
              </a:spcBef>
              <a:spcAft>
                <a:spcPts val="0"/>
              </a:spcAft>
              <a:buClrTx/>
              <a:buSzTx/>
              <a:buFontTx/>
              <a:buNone/>
              <a:tabLst/>
            </a:pPr>
            <a:endParaRPr kumimoji="0" lang="en-US" sz="2400" b="1" i="0" u="none" strike="noStrike" cap="none" spc="0" normalizeH="0" baseline="0" dirty="0">
              <a:ln>
                <a:noFill/>
              </a:ln>
              <a:solidFill>
                <a:srgbClr val="000000"/>
              </a:solidFill>
              <a:effectLst/>
              <a:uFillTx/>
              <a:latin typeface="Helvetica Neue"/>
              <a:ea typeface="Helvetica Neue"/>
              <a:cs typeface="Helvetica Neue"/>
              <a:sym typeface="Helvetica Neue"/>
            </a:endParaRPr>
          </a:p>
        </p:txBody>
      </p:sp>
      <p:pic>
        <p:nvPicPr>
          <p:cNvPr id="5" name="Picture 4" descr="Chart, histogram&#10;&#10;Description automatically generated">
            <a:extLst>
              <a:ext uri="{FF2B5EF4-FFF2-40B4-BE49-F238E27FC236}">
                <a16:creationId xmlns:a16="http://schemas.microsoft.com/office/drawing/2014/main" id="{0B876071-D3CA-6E4A-A17F-E8FD18C55140}"/>
              </a:ext>
            </a:extLst>
          </p:cNvPr>
          <p:cNvPicPr>
            <a:picLocks noChangeAspect="1"/>
          </p:cNvPicPr>
          <p:nvPr/>
        </p:nvPicPr>
        <p:blipFill rotWithShape="1">
          <a:blip r:embed="rId2"/>
          <a:srcRect r="19452" b="2769"/>
          <a:stretch/>
        </p:blipFill>
        <p:spPr>
          <a:xfrm>
            <a:off x="2682876" y="1250142"/>
            <a:ext cx="7639048" cy="6538109"/>
          </a:xfrm>
          <a:prstGeom prst="rect">
            <a:avLst/>
          </a:prstGeom>
        </p:spPr>
      </p:pic>
    </p:spTree>
    <p:extLst>
      <p:ext uri="{BB962C8B-B14F-4D97-AF65-F5344CB8AC3E}">
        <p14:creationId xmlns:p14="http://schemas.microsoft.com/office/powerpoint/2010/main" val="22974562"/>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 name="TextBox 72">
            <a:extLst>
              <a:ext uri="{FF2B5EF4-FFF2-40B4-BE49-F238E27FC236}">
                <a16:creationId xmlns:a16="http://schemas.microsoft.com/office/drawing/2014/main" id="{4E7C189C-DEA1-CD4E-B285-4FB5957D66A4}"/>
              </a:ext>
            </a:extLst>
          </p:cNvPr>
          <p:cNvSpPr txBox="1"/>
          <p:nvPr/>
        </p:nvSpPr>
        <p:spPr>
          <a:xfrm>
            <a:off x="8320085" y="4002419"/>
            <a:ext cx="981311" cy="707886"/>
          </a:xfrm>
          <a:prstGeom prst="rect">
            <a:avLst/>
          </a:prstGeom>
          <a:noFill/>
        </p:spPr>
        <p:txBody>
          <a:bodyPr wrap="square" rtlCol="0">
            <a:spAutoFit/>
          </a:bodyPr>
          <a:lstStyle/>
          <a:p>
            <a:pPr algn="ctr"/>
            <a:endParaRPr lang="en-US" sz="2000" dirty="0"/>
          </a:p>
          <a:p>
            <a:pPr algn="ctr"/>
            <a:r>
              <a:rPr lang="en-US" sz="2000" dirty="0"/>
              <a:t>FECS </a:t>
            </a:r>
          </a:p>
        </p:txBody>
      </p:sp>
      <p:pic>
        <p:nvPicPr>
          <p:cNvPr id="78" name="Picture 77">
            <a:extLst>
              <a:ext uri="{FF2B5EF4-FFF2-40B4-BE49-F238E27FC236}">
                <a16:creationId xmlns:a16="http://schemas.microsoft.com/office/drawing/2014/main" id="{9B0F96E7-4769-754C-9A27-64BFBCE0DEDC}"/>
              </a:ext>
            </a:extLst>
          </p:cNvPr>
          <p:cNvPicPr>
            <a:picLocks noChangeAspect="1"/>
          </p:cNvPicPr>
          <p:nvPr/>
        </p:nvPicPr>
        <p:blipFill>
          <a:blip r:embed="rId3"/>
          <a:stretch>
            <a:fillRect/>
          </a:stretch>
        </p:blipFill>
        <p:spPr>
          <a:xfrm>
            <a:off x="8443032" y="3756932"/>
            <a:ext cx="722219" cy="593252"/>
          </a:xfrm>
          <a:prstGeom prst="rect">
            <a:avLst/>
          </a:prstGeom>
        </p:spPr>
      </p:pic>
      <p:grpSp>
        <p:nvGrpSpPr>
          <p:cNvPr id="56" name="Group 55">
            <a:extLst>
              <a:ext uri="{FF2B5EF4-FFF2-40B4-BE49-F238E27FC236}">
                <a16:creationId xmlns:a16="http://schemas.microsoft.com/office/drawing/2014/main" id="{5D1623CF-69EF-A343-9C99-E72C8494F8AB}"/>
              </a:ext>
            </a:extLst>
          </p:cNvPr>
          <p:cNvGrpSpPr/>
          <p:nvPr/>
        </p:nvGrpSpPr>
        <p:grpSpPr>
          <a:xfrm>
            <a:off x="5674144" y="4778897"/>
            <a:ext cx="1401701" cy="1066213"/>
            <a:chOff x="6077136" y="1511048"/>
            <a:chExt cx="1250973" cy="1255045"/>
          </a:xfrm>
        </p:grpSpPr>
        <p:pic>
          <p:nvPicPr>
            <p:cNvPr id="52" name="Picture 51">
              <a:extLst>
                <a:ext uri="{FF2B5EF4-FFF2-40B4-BE49-F238E27FC236}">
                  <a16:creationId xmlns:a16="http://schemas.microsoft.com/office/drawing/2014/main" id="{309A742B-CC57-7E41-94D5-53407E008EB4}"/>
                </a:ext>
              </a:extLst>
            </p:cNvPr>
            <p:cNvPicPr>
              <a:picLocks noChangeAspect="1"/>
            </p:cNvPicPr>
            <p:nvPr/>
          </p:nvPicPr>
          <p:blipFill rotWithShape="1">
            <a:blip r:embed="rId4"/>
            <a:srcRect l="43713" b="30642"/>
            <a:stretch/>
          </p:blipFill>
          <p:spPr>
            <a:xfrm>
              <a:off x="6077136" y="1867631"/>
              <a:ext cx="1250973" cy="898462"/>
            </a:xfrm>
            <a:prstGeom prst="rect">
              <a:avLst/>
            </a:prstGeom>
          </p:spPr>
        </p:pic>
        <p:sp>
          <p:nvSpPr>
            <p:cNvPr id="53" name="TextBox 52">
              <a:extLst>
                <a:ext uri="{FF2B5EF4-FFF2-40B4-BE49-F238E27FC236}">
                  <a16:creationId xmlns:a16="http://schemas.microsoft.com/office/drawing/2014/main" id="{6F4817D8-29D7-0443-8620-3F6A5061A063}"/>
                </a:ext>
              </a:extLst>
            </p:cNvPr>
            <p:cNvSpPr txBox="1"/>
            <p:nvPr/>
          </p:nvSpPr>
          <p:spPr>
            <a:xfrm>
              <a:off x="6798333" y="1511048"/>
              <a:ext cx="396969" cy="259687"/>
            </a:xfrm>
            <a:prstGeom prst="rect">
              <a:avLst/>
            </a:prstGeom>
            <a:noFill/>
          </p:spPr>
          <p:txBody>
            <a:bodyPr wrap="none" rtlCol="0">
              <a:spAutoFit/>
            </a:bodyPr>
            <a:lstStyle/>
            <a:p>
              <a:r>
                <a:rPr lang="en-US" sz="1800" dirty="0" err="1"/>
                <a:t>EiC</a:t>
              </a:r>
              <a:endParaRPr lang="en-US" sz="1800" dirty="0"/>
            </a:p>
          </p:txBody>
        </p:sp>
      </p:grpSp>
      <p:sp>
        <p:nvSpPr>
          <p:cNvPr id="3" name="Title 1">
            <a:extLst>
              <a:ext uri="{FF2B5EF4-FFF2-40B4-BE49-F238E27FC236}">
                <a16:creationId xmlns:a16="http://schemas.microsoft.com/office/drawing/2014/main" id="{E0C8D119-7518-DB4E-85E5-65597696E64A}"/>
              </a:ext>
            </a:extLst>
          </p:cNvPr>
          <p:cNvSpPr txBox="1">
            <a:spLocks/>
          </p:cNvSpPr>
          <p:nvPr/>
        </p:nvSpPr>
        <p:spPr>
          <a:xfrm>
            <a:off x="106823" y="1190739"/>
            <a:ext cx="11722793" cy="2546773"/>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5227" dirty="0"/>
          </a:p>
        </p:txBody>
      </p:sp>
      <p:sp>
        <p:nvSpPr>
          <p:cNvPr id="6" name="TextBox 5">
            <a:extLst>
              <a:ext uri="{FF2B5EF4-FFF2-40B4-BE49-F238E27FC236}">
                <a16:creationId xmlns:a16="http://schemas.microsoft.com/office/drawing/2014/main" id="{8235BB55-1D4B-FF44-BBF9-A5217126E984}"/>
              </a:ext>
            </a:extLst>
          </p:cNvPr>
          <p:cNvSpPr txBox="1"/>
          <p:nvPr/>
        </p:nvSpPr>
        <p:spPr>
          <a:xfrm>
            <a:off x="0" y="354969"/>
            <a:ext cx="12976566" cy="923330"/>
          </a:xfrm>
          <a:prstGeom prst="rect">
            <a:avLst/>
          </a:prstGeom>
          <a:noFill/>
        </p:spPr>
        <p:txBody>
          <a:bodyPr wrap="square" rtlCol="0">
            <a:spAutoFit/>
          </a:bodyPr>
          <a:lstStyle/>
          <a:p>
            <a:pPr algn="ctr"/>
            <a:r>
              <a:rPr lang="en-US" sz="5400" dirty="0"/>
              <a:t>Personal Highlights</a:t>
            </a:r>
          </a:p>
        </p:txBody>
      </p:sp>
      <p:cxnSp>
        <p:nvCxnSpPr>
          <p:cNvPr id="7" name="Straight Connector 6">
            <a:extLst>
              <a:ext uri="{FF2B5EF4-FFF2-40B4-BE49-F238E27FC236}">
                <a16:creationId xmlns:a16="http://schemas.microsoft.com/office/drawing/2014/main" id="{F527C6D8-3E14-4846-A836-9F12ADACCF0D}"/>
              </a:ext>
            </a:extLst>
          </p:cNvPr>
          <p:cNvCxnSpPr>
            <a:cxnSpLocks/>
          </p:cNvCxnSpPr>
          <p:nvPr/>
        </p:nvCxnSpPr>
        <p:spPr>
          <a:xfrm>
            <a:off x="154149" y="6231097"/>
            <a:ext cx="11321515" cy="0"/>
          </a:xfrm>
          <a:prstGeom prst="line">
            <a:avLst/>
          </a:prstGeom>
          <a:ln w="50800"/>
        </p:spPr>
        <p:style>
          <a:lnRef idx="3">
            <a:schemeClr val="accent6"/>
          </a:lnRef>
          <a:fillRef idx="0">
            <a:schemeClr val="accent6"/>
          </a:fillRef>
          <a:effectRef idx="2">
            <a:schemeClr val="accent6"/>
          </a:effectRef>
          <a:fontRef idx="minor">
            <a:schemeClr val="tx1"/>
          </a:fontRef>
        </p:style>
      </p:cxnSp>
      <p:cxnSp>
        <p:nvCxnSpPr>
          <p:cNvPr id="8" name="Straight Arrow Connector 7">
            <a:extLst>
              <a:ext uri="{FF2B5EF4-FFF2-40B4-BE49-F238E27FC236}">
                <a16:creationId xmlns:a16="http://schemas.microsoft.com/office/drawing/2014/main" id="{25A97293-DAEF-0C40-8513-6EDF700C5BD7}"/>
              </a:ext>
            </a:extLst>
          </p:cNvPr>
          <p:cNvCxnSpPr>
            <a:cxnSpLocks/>
          </p:cNvCxnSpPr>
          <p:nvPr/>
        </p:nvCxnSpPr>
        <p:spPr>
          <a:xfrm flipV="1">
            <a:off x="670249" y="4710306"/>
            <a:ext cx="0" cy="1520792"/>
          </a:xfrm>
          <a:prstGeom prst="straightConnector1">
            <a:avLst/>
          </a:prstGeom>
          <a:ln w="50800">
            <a:headEnd type="oval"/>
            <a:tailEnd type="none"/>
          </a:ln>
        </p:spPr>
        <p:style>
          <a:lnRef idx="3">
            <a:schemeClr val="accent6"/>
          </a:lnRef>
          <a:fillRef idx="0">
            <a:schemeClr val="accent6"/>
          </a:fillRef>
          <a:effectRef idx="2">
            <a:schemeClr val="accent6"/>
          </a:effectRef>
          <a:fontRef idx="minor">
            <a:schemeClr val="tx1"/>
          </a:fontRef>
        </p:style>
      </p:cxnSp>
      <p:cxnSp>
        <p:nvCxnSpPr>
          <p:cNvPr id="9" name="Straight Arrow Connector 8">
            <a:extLst>
              <a:ext uri="{FF2B5EF4-FFF2-40B4-BE49-F238E27FC236}">
                <a16:creationId xmlns:a16="http://schemas.microsoft.com/office/drawing/2014/main" id="{5B0ADCF3-8694-084F-A3ED-C742BA9FD58E}"/>
              </a:ext>
            </a:extLst>
          </p:cNvPr>
          <p:cNvCxnSpPr>
            <a:cxnSpLocks/>
          </p:cNvCxnSpPr>
          <p:nvPr/>
        </p:nvCxnSpPr>
        <p:spPr>
          <a:xfrm>
            <a:off x="1772010" y="6231096"/>
            <a:ext cx="0" cy="1457456"/>
          </a:xfrm>
          <a:prstGeom prst="straightConnector1">
            <a:avLst/>
          </a:prstGeom>
          <a:ln w="50800">
            <a:headEnd type="oval"/>
            <a:tailEnd type="none"/>
          </a:ln>
        </p:spPr>
        <p:style>
          <a:lnRef idx="3">
            <a:schemeClr val="accent6"/>
          </a:lnRef>
          <a:fillRef idx="0">
            <a:schemeClr val="accent6"/>
          </a:fillRef>
          <a:effectRef idx="2">
            <a:schemeClr val="accent6"/>
          </a:effectRef>
          <a:fontRef idx="minor">
            <a:schemeClr val="tx1"/>
          </a:fontRef>
        </p:style>
      </p:cxnSp>
      <p:cxnSp>
        <p:nvCxnSpPr>
          <p:cNvPr id="13" name="Straight Arrow Connector 12">
            <a:extLst>
              <a:ext uri="{FF2B5EF4-FFF2-40B4-BE49-F238E27FC236}">
                <a16:creationId xmlns:a16="http://schemas.microsoft.com/office/drawing/2014/main" id="{0EDA5179-16FC-2840-A789-E2838F54623C}"/>
              </a:ext>
            </a:extLst>
          </p:cNvPr>
          <p:cNvCxnSpPr>
            <a:cxnSpLocks/>
          </p:cNvCxnSpPr>
          <p:nvPr/>
        </p:nvCxnSpPr>
        <p:spPr>
          <a:xfrm flipV="1">
            <a:off x="2825523" y="5179851"/>
            <a:ext cx="0" cy="1047538"/>
          </a:xfrm>
          <a:prstGeom prst="straightConnector1">
            <a:avLst/>
          </a:prstGeom>
          <a:ln w="50800">
            <a:headEnd type="oval"/>
            <a:tailEnd type="none"/>
          </a:ln>
        </p:spPr>
        <p:style>
          <a:lnRef idx="3">
            <a:schemeClr val="accent6"/>
          </a:lnRef>
          <a:fillRef idx="0">
            <a:schemeClr val="accent6"/>
          </a:fillRef>
          <a:effectRef idx="2">
            <a:schemeClr val="accent6"/>
          </a:effectRef>
          <a:fontRef idx="minor">
            <a:schemeClr val="tx1"/>
          </a:fontRef>
        </p:style>
      </p:cxnSp>
      <p:sp>
        <p:nvSpPr>
          <p:cNvPr id="21" name="TextBox 20">
            <a:extLst>
              <a:ext uri="{FF2B5EF4-FFF2-40B4-BE49-F238E27FC236}">
                <a16:creationId xmlns:a16="http://schemas.microsoft.com/office/drawing/2014/main" id="{AF22A23F-01B6-6440-A6AC-59BFF3740E88}"/>
              </a:ext>
            </a:extLst>
          </p:cNvPr>
          <p:cNvSpPr txBox="1"/>
          <p:nvPr/>
        </p:nvSpPr>
        <p:spPr>
          <a:xfrm>
            <a:off x="292330" y="6277866"/>
            <a:ext cx="679994" cy="400110"/>
          </a:xfrm>
          <a:prstGeom prst="rect">
            <a:avLst/>
          </a:prstGeom>
          <a:noFill/>
        </p:spPr>
        <p:txBody>
          <a:bodyPr wrap="none" rtlCol="0">
            <a:spAutoFit/>
          </a:bodyPr>
          <a:lstStyle/>
          <a:p>
            <a:r>
              <a:rPr lang="en-US" sz="2000" dirty="0">
                <a:latin typeface="Bernard MT Condensed" panose="02050806060905020404" pitchFamily="18" charset="77"/>
              </a:rPr>
              <a:t>1996</a:t>
            </a:r>
          </a:p>
        </p:txBody>
      </p:sp>
      <p:sp>
        <p:nvSpPr>
          <p:cNvPr id="37" name="TextBox 36">
            <a:extLst>
              <a:ext uri="{FF2B5EF4-FFF2-40B4-BE49-F238E27FC236}">
                <a16:creationId xmlns:a16="http://schemas.microsoft.com/office/drawing/2014/main" id="{F406229B-7B98-7B42-BE39-DDC1634D27EB}"/>
              </a:ext>
            </a:extLst>
          </p:cNvPr>
          <p:cNvSpPr txBox="1"/>
          <p:nvPr/>
        </p:nvSpPr>
        <p:spPr>
          <a:xfrm>
            <a:off x="2463807" y="6245551"/>
            <a:ext cx="710451" cy="400110"/>
          </a:xfrm>
          <a:prstGeom prst="rect">
            <a:avLst/>
          </a:prstGeom>
          <a:noFill/>
        </p:spPr>
        <p:txBody>
          <a:bodyPr wrap="none" rtlCol="0">
            <a:spAutoFit/>
          </a:bodyPr>
          <a:lstStyle/>
          <a:p>
            <a:r>
              <a:rPr lang="en-US" sz="2000" dirty="0">
                <a:latin typeface="Bernard MT Condensed" panose="02050806060905020404" pitchFamily="18" charset="77"/>
              </a:rPr>
              <a:t>2002</a:t>
            </a:r>
          </a:p>
        </p:txBody>
      </p:sp>
      <p:cxnSp>
        <p:nvCxnSpPr>
          <p:cNvPr id="45" name="Straight Arrow Connector 44">
            <a:extLst>
              <a:ext uri="{FF2B5EF4-FFF2-40B4-BE49-F238E27FC236}">
                <a16:creationId xmlns:a16="http://schemas.microsoft.com/office/drawing/2014/main" id="{2A708D49-D1B1-A546-8CD2-12ECA59E2021}"/>
              </a:ext>
            </a:extLst>
          </p:cNvPr>
          <p:cNvCxnSpPr>
            <a:cxnSpLocks/>
          </p:cNvCxnSpPr>
          <p:nvPr/>
        </p:nvCxnSpPr>
        <p:spPr>
          <a:xfrm>
            <a:off x="9603884" y="6241266"/>
            <a:ext cx="1099" cy="1995824"/>
          </a:xfrm>
          <a:prstGeom prst="straightConnector1">
            <a:avLst/>
          </a:prstGeom>
          <a:ln w="50800">
            <a:headEnd type="oval"/>
            <a:tailEnd type="none"/>
          </a:ln>
        </p:spPr>
        <p:style>
          <a:lnRef idx="3">
            <a:schemeClr val="accent6"/>
          </a:lnRef>
          <a:fillRef idx="0">
            <a:schemeClr val="accent6"/>
          </a:fillRef>
          <a:effectRef idx="2">
            <a:schemeClr val="accent6"/>
          </a:effectRef>
          <a:fontRef idx="minor">
            <a:schemeClr val="tx1"/>
          </a:fontRef>
        </p:style>
      </p:cxnSp>
      <p:sp>
        <p:nvSpPr>
          <p:cNvPr id="48" name="TextBox 47">
            <a:extLst>
              <a:ext uri="{FF2B5EF4-FFF2-40B4-BE49-F238E27FC236}">
                <a16:creationId xmlns:a16="http://schemas.microsoft.com/office/drawing/2014/main" id="{76C4B341-8D6A-1E49-8A57-445DEDD12272}"/>
              </a:ext>
            </a:extLst>
          </p:cNvPr>
          <p:cNvSpPr txBox="1"/>
          <p:nvPr/>
        </p:nvSpPr>
        <p:spPr>
          <a:xfrm>
            <a:off x="6698999" y="5759198"/>
            <a:ext cx="679994" cy="400110"/>
          </a:xfrm>
          <a:prstGeom prst="rect">
            <a:avLst/>
          </a:prstGeom>
          <a:noFill/>
        </p:spPr>
        <p:txBody>
          <a:bodyPr wrap="none" rtlCol="0">
            <a:spAutoFit/>
          </a:bodyPr>
          <a:lstStyle/>
          <a:p>
            <a:r>
              <a:rPr lang="en-US" sz="2000" dirty="0">
                <a:latin typeface="Bernard MT Condensed" panose="02050806060905020404" pitchFamily="18" charset="77"/>
              </a:rPr>
              <a:t>2013</a:t>
            </a:r>
          </a:p>
        </p:txBody>
      </p:sp>
      <p:sp>
        <p:nvSpPr>
          <p:cNvPr id="61" name="TextBox 60">
            <a:extLst>
              <a:ext uri="{FF2B5EF4-FFF2-40B4-BE49-F238E27FC236}">
                <a16:creationId xmlns:a16="http://schemas.microsoft.com/office/drawing/2014/main" id="{7C997703-9A7A-B34A-B581-3C70B1E553B2}"/>
              </a:ext>
            </a:extLst>
          </p:cNvPr>
          <p:cNvSpPr txBox="1"/>
          <p:nvPr/>
        </p:nvSpPr>
        <p:spPr>
          <a:xfrm>
            <a:off x="1309546" y="5705192"/>
            <a:ext cx="871350" cy="400110"/>
          </a:xfrm>
          <a:prstGeom prst="rect">
            <a:avLst/>
          </a:prstGeom>
          <a:noFill/>
        </p:spPr>
        <p:txBody>
          <a:bodyPr wrap="square" rtlCol="0">
            <a:spAutoFit/>
          </a:bodyPr>
          <a:lstStyle/>
          <a:p>
            <a:r>
              <a:rPr lang="en-US" sz="2000" dirty="0">
                <a:latin typeface="Bernard MT Condensed" panose="02050806060905020404" pitchFamily="18" charset="77"/>
              </a:rPr>
              <a:t>1999</a:t>
            </a:r>
          </a:p>
        </p:txBody>
      </p:sp>
      <p:cxnSp>
        <p:nvCxnSpPr>
          <p:cNvPr id="62" name="Straight Arrow Connector 61">
            <a:extLst>
              <a:ext uri="{FF2B5EF4-FFF2-40B4-BE49-F238E27FC236}">
                <a16:creationId xmlns:a16="http://schemas.microsoft.com/office/drawing/2014/main" id="{26B2AA21-255A-5540-A89F-84C797674310}"/>
              </a:ext>
            </a:extLst>
          </p:cNvPr>
          <p:cNvCxnSpPr>
            <a:cxnSpLocks/>
            <a:endCxn id="68" idx="2"/>
          </p:cNvCxnSpPr>
          <p:nvPr/>
        </p:nvCxnSpPr>
        <p:spPr>
          <a:xfrm flipH="1" flipV="1">
            <a:off x="5409817" y="2921317"/>
            <a:ext cx="73098" cy="3319782"/>
          </a:xfrm>
          <a:prstGeom prst="straightConnector1">
            <a:avLst/>
          </a:prstGeom>
          <a:ln w="50800">
            <a:solidFill>
              <a:schemeClr val="accent6">
                <a:lumMod val="75000"/>
              </a:schemeClr>
            </a:solidFill>
            <a:headEnd type="oval"/>
            <a:tailEnd type="none"/>
          </a:ln>
        </p:spPr>
        <p:style>
          <a:lnRef idx="3">
            <a:schemeClr val="accent6"/>
          </a:lnRef>
          <a:fillRef idx="0">
            <a:schemeClr val="accent6"/>
          </a:fillRef>
          <a:effectRef idx="2">
            <a:schemeClr val="accent6"/>
          </a:effectRef>
          <a:fontRef idx="minor">
            <a:schemeClr val="tx1"/>
          </a:fontRef>
        </p:style>
      </p:cxnSp>
      <p:cxnSp>
        <p:nvCxnSpPr>
          <p:cNvPr id="64" name="Straight Arrow Connector 63">
            <a:extLst>
              <a:ext uri="{FF2B5EF4-FFF2-40B4-BE49-F238E27FC236}">
                <a16:creationId xmlns:a16="http://schemas.microsoft.com/office/drawing/2014/main" id="{5F2011E6-3826-E54A-A4AC-C53D7BFF273F}"/>
              </a:ext>
            </a:extLst>
          </p:cNvPr>
          <p:cNvCxnSpPr>
            <a:cxnSpLocks/>
          </p:cNvCxnSpPr>
          <p:nvPr/>
        </p:nvCxnSpPr>
        <p:spPr>
          <a:xfrm flipV="1">
            <a:off x="8243335" y="2812954"/>
            <a:ext cx="698" cy="3413730"/>
          </a:xfrm>
          <a:prstGeom prst="straightConnector1">
            <a:avLst/>
          </a:prstGeom>
          <a:ln w="50800">
            <a:solidFill>
              <a:schemeClr val="accent6">
                <a:lumMod val="75000"/>
              </a:schemeClr>
            </a:solidFill>
            <a:headEnd type="oval"/>
            <a:tailEnd type="none"/>
          </a:ln>
        </p:spPr>
        <p:style>
          <a:lnRef idx="3">
            <a:schemeClr val="accent6"/>
          </a:lnRef>
          <a:fillRef idx="0">
            <a:schemeClr val="accent6"/>
          </a:fillRef>
          <a:effectRef idx="2">
            <a:schemeClr val="accent6"/>
          </a:effectRef>
          <a:fontRef idx="minor">
            <a:schemeClr val="tx1"/>
          </a:fontRef>
        </p:style>
      </p:cxnSp>
      <p:sp>
        <p:nvSpPr>
          <p:cNvPr id="66" name="TextBox 65">
            <a:extLst>
              <a:ext uri="{FF2B5EF4-FFF2-40B4-BE49-F238E27FC236}">
                <a16:creationId xmlns:a16="http://schemas.microsoft.com/office/drawing/2014/main" id="{CBFAF1F1-E367-434A-A946-B9835DA6DDFB}"/>
              </a:ext>
            </a:extLst>
          </p:cNvPr>
          <p:cNvSpPr txBox="1"/>
          <p:nvPr/>
        </p:nvSpPr>
        <p:spPr>
          <a:xfrm>
            <a:off x="7711479" y="1975793"/>
            <a:ext cx="981311" cy="707886"/>
          </a:xfrm>
          <a:prstGeom prst="rect">
            <a:avLst/>
          </a:prstGeom>
          <a:noFill/>
        </p:spPr>
        <p:txBody>
          <a:bodyPr wrap="square" rtlCol="0">
            <a:spAutoFit/>
          </a:bodyPr>
          <a:lstStyle/>
          <a:p>
            <a:r>
              <a:rPr lang="en-US" sz="2000" dirty="0"/>
              <a:t>HFM 2016</a:t>
            </a:r>
          </a:p>
        </p:txBody>
      </p:sp>
      <p:sp>
        <p:nvSpPr>
          <p:cNvPr id="68" name="TextBox 67">
            <a:extLst>
              <a:ext uri="{FF2B5EF4-FFF2-40B4-BE49-F238E27FC236}">
                <a16:creationId xmlns:a16="http://schemas.microsoft.com/office/drawing/2014/main" id="{B5609244-BA35-4A49-A1AD-A21FA62FE07D}"/>
              </a:ext>
            </a:extLst>
          </p:cNvPr>
          <p:cNvSpPr txBox="1"/>
          <p:nvPr/>
        </p:nvSpPr>
        <p:spPr>
          <a:xfrm>
            <a:off x="4332233" y="1905654"/>
            <a:ext cx="2155168" cy="1015663"/>
          </a:xfrm>
          <a:prstGeom prst="rect">
            <a:avLst/>
          </a:prstGeom>
          <a:noFill/>
        </p:spPr>
        <p:txBody>
          <a:bodyPr wrap="square" rtlCol="0">
            <a:spAutoFit/>
          </a:bodyPr>
          <a:lstStyle/>
          <a:p>
            <a:r>
              <a:rPr lang="en-US" sz="2000" dirty="0"/>
              <a:t>Frustrated </a:t>
            </a:r>
            <a:r>
              <a:rPr lang="en-US" sz="2000" dirty="0" err="1"/>
              <a:t>Magnetism@IIP</a:t>
            </a:r>
            <a:r>
              <a:rPr lang="en-US" sz="2000" dirty="0"/>
              <a:t> Brazil</a:t>
            </a:r>
          </a:p>
        </p:txBody>
      </p:sp>
      <p:cxnSp>
        <p:nvCxnSpPr>
          <p:cNvPr id="72" name="Straight Arrow Connector 71">
            <a:extLst>
              <a:ext uri="{FF2B5EF4-FFF2-40B4-BE49-F238E27FC236}">
                <a16:creationId xmlns:a16="http://schemas.microsoft.com/office/drawing/2014/main" id="{CC3E593A-6412-D848-8C64-95CA4F04C8A2}"/>
              </a:ext>
            </a:extLst>
          </p:cNvPr>
          <p:cNvCxnSpPr>
            <a:cxnSpLocks/>
          </p:cNvCxnSpPr>
          <p:nvPr/>
        </p:nvCxnSpPr>
        <p:spPr>
          <a:xfrm flipV="1">
            <a:off x="8813658" y="4710305"/>
            <a:ext cx="0" cy="1512294"/>
          </a:xfrm>
          <a:prstGeom prst="straightConnector1">
            <a:avLst/>
          </a:prstGeom>
          <a:ln w="50800">
            <a:solidFill>
              <a:schemeClr val="accent6">
                <a:lumMod val="75000"/>
              </a:schemeClr>
            </a:solidFill>
            <a:headEnd type="oval"/>
            <a:tailEnd type="none"/>
          </a:ln>
        </p:spPr>
        <p:style>
          <a:lnRef idx="3">
            <a:schemeClr val="accent6"/>
          </a:lnRef>
          <a:fillRef idx="0">
            <a:schemeClr val="accent6"/>
          </a:fillRef>
          <a:effectRef idx="2">
            <a:schemeClr val="accent6"/>
          </a:effectRef>
          <a:fontRef idx="minor">
            <a:schemeClr val="tx1"/>
          </a:fontRef>
        </p:style>
      </p:cxnSp>
      <p:cxnSp>
        <p:nvCxnSpPr>
          <p:cNvPr id="76" name="Straight Arrow Connector 75">
            <a:extLst>
              <a:ext uri="{FF2B5EF4-FFF2-40B4-BE49-F238E27FC236}">
                <a16:creationId xmlns:a16="http://schemas.microsoft.com/office/drawing/2014/main" id="{E5D7AD37-86B5-E34E-B76B-EF166449FFC5}"/>
              </a:ext>
            </a:extLst>
          </p:cNvPr>
          <p:cNvCxnSpPr>
            <a:cxnSpLocks/>
          </p:cNvCxnSpPr>
          <p:nvPr/>
        </p:nvCxnSpPr>
        <p:spPr>
          <a:xfrm flipH="1" flipV="1">
            <a:off x="9887142" y="3381363"/>
            <a:ext cx="27136" cy="2841236"/>
          </a:xfrm>
          <a:prstGeom prst="straightConnector1">
            <a:avLst/>
          </a:prstGeom>
          <a:ln w="50800">
            <a:solidFill>
              <a:schemeClr val="accent6">
                <a:lumMod val="75000"/>
              </a:schemeClr>
            </a:solidFill>
            <a:headEnd type="oval"/>
            <a:tailEnd type="none"/>
          </a:ln>
        </p:spPr>
        <p:style>
          <a:lnRef idx="3">
            <a:schemeClr val="accent6"/>
          </a:lnRef>
          <a:fillRef idx="0">
            <a:schemeClr val="accent6"/>
          </a:fillRef>
          <a:effectRef idx="2">
            <a:schemeClr val="accent6"/>
          </a:effectRef>
          <a:fontRef idx="minor">
            <a:schemeClr val="tx1"/>
          </a:fontRef>
        </p:style>
      </p:cxnSp>
      <p:sp>
        <p:nvSpPr>
          <p:cNvPr id="77" name="TextBox 76">
            <a:extLst>
              <a:ext uri="{FF2B5EF4-FFF2-40B4-BE49-F238E27FC236}">
                <a16:creationId xmlns:a16="http://schemas.microsoft.com/office/drawing/2014/main" id="{047454F3-F3DB-774C-B944-02751783092D}"/>
              </a:ext>
            </a:extLst>
          </p:cNvPr>
          <p:cNvSpPr txBox="1"/>
          <p:nvPr/>
        </p:nvSpPr>
        <p:spPr>
          <a:xfrm>
            <a:off x="9379243" y="2888592"/>
            <a:ext cx="981311" cy="400110"/>
          </a:xfrm>
          <a:prstGeom prst="rect">
            <a:avLst/>
          </a:prstGeom>
          <a:noFill/>
        </p:spPr>
        <p:txBody>
          <a:bodyPr wrap="square" rtlCol="0">
            <a:spAutoFit/>
          </a:bodyPr>
          <a:lstStyle/>
          <a:p>
            <a:pPr algn="ctr"/>
            <a:r>
              <a:rPr lang="en-US" sz="2000" dirty="0"/>
              <a:t>IDEA </a:t>
            </a:r>
          </a:p>
        </p:txBody>
      </p:sp>
      <p:pic>
        <p:nvPicPr>
          <p:cNvPr id="79" name="Picture 78">
            <a:extLst>
              <a:ext uri="{FF2B5EF4-FFF2-40B4-BE49-F238E27FC236}">
                <a16:creationId xmlns:a16="http://schemas.microsoft.com/office/drawing/2014/main" id="{F884566A-7E40-0E4F-A9EC-796273553C53}"/>
              </a:ext>
            </a:extLst>
          </p:cNvPr>
          <p:cNvPicPr>
            <a:picLocks noChangeAspect="1"/>
          </p:cNvPicPr>
          <p:nvPr/>
        </p:nvPicPr>
        <p:blipFill>
          <a:blip r:embed="rId3"/>
          <a:stretch>
            <a:fillRect/>
          </a:stretch>
        </p:blipFill>
        <p:spPr>
          <a:xfrm>
            <a:off x="9419009" y="2229818"/>
            <a:ext cx="894265" cy="734575"/>
          </a:xfrm>
          <a:prstGeom prst="rect">
            <a:avLst/>
          </a:prstGeom>
        </p:spPr>
      </p:pic>
      <p:cxnSp>
        <p:nvCxnSpPr>
          <p:cNvPr id="83" name="Straight Arrow Connector 82">
            <a:extLst>
              <a:ext uri="{FF2B5EF4-FFF2-40B4-BE49-F238E27FC236}">
                <a16:creationId xmlns:a16="http://schemas.microsoft.com/office/drawing/2014/main" id="{FFD91D2C-B085-3549-80CE-831D1AAF60FD}"/>
              </a:ext>
            </a:extLst>
          </p:cNvPr>
          <p:cNvCxnSpPr>
            <a:cxnSpLocks/>
          </p:cNvCxnSpPr>
          <p:nvPr/>
        </p:nvCxnSpPr>
        <p:spPr>
          <a:xfrm>
            <a:off x="4178567" y="6253265"/>
            <a:ext cx="0" cy="666260"/>
          </a:xfrm>
          <a:prstGeom prst="straightConnector1">
            <a:avLst/>
          </a:prstGeom>
          <a:ln w="50800">
            <a:headEnd type="oval"/>
            <a:tailEnd type="none"/>
          </a:ln>
        </p:spPr>
        <p:style>
          <a:lnRef idx="3">
            <a:schemeClr val="accent6"/>
          </a:lnRef>
          <a:fillRef idx="0">
            <a:schemeClr val="accent6"/>
          </a:fillRef>
          <a:effectRef idx="2">
            <a:schemeClr val="accent6"/>
          </a:effectRef>
          <a:fontRef idx="minor">
            <a:schemeClr val="tx1"/>
          </a:fontRef>
        </p:style>
      </p:cxnSp>
      <p:sp>
        <p:nvSpPr>
          <p:cNvPr id="84" name="TextBox 83">
            <a:extLst>
              <a:ext uri="{FF2B5EF4-FFF2-40B4-BE49-F238E27FC236}">
                <a16:creationId xmlns:a16="http://schemas.microsoft.com/office/drawing/2014/main" id="{2004D461-7ADC-464A-BE93-7D508DA9F0FD}"/>
              </a:ext>
            </a:extLst>
          </p:cNvPr>
          <p:cNvSpPr txBox="1"/>
          <p:nvPr/>
        </p:nvSpPr>
        <p:spPr>
          <a:xfrm>
            <a:off x="3846511" y="5707314"/>
            <a:ext cx="710451" cy="400110"/>
          </a:xfrm>
          <a:prstGeom prst="rect">
            <a:avLst/>
          </a:prstGeom>
          <a:noFill/>
        </p:spPr>
        <p:txBody>
          <a:bodyPr wrap="none" rtlCol="0">
            <a:spAutoFit/>
          </a:bodyPr>
          <a:lstStyle/>
          <a:p>
            <a:r>
              <a:rPr lang="en-US" sz="2000" dirty="0">
                <a:latin typeface="Bernard MT Condensed" panose="02050806060905020404" pitchFamily="18" charset="77"/>
              </a:rPr>
              <a:t>2006</a:t>
            </a:r>
          </a:p>
        </p:txBody>
      </p:sp>
      <p:sp>
        <p:nvSpPr>
          <p:cNvPr id="104" name="TextBox 103">
            <a:extLst>
              <a:ext uri="{FF2B5EF4-FFF2-40B4-BE49-F238E27FC236}">
                <a16:creationId xmlns:a16="http://schemas.microsoft.com/office/drawing/2014/main" id="{E4B436DA-50F5-AE41-B0E1-AA2BD8B48950}"/>
              </a:ext>
            </a:extLst>
          </p:cNvPr>
          <p:cNvSpPr txBox="1"/>
          <p:nvPr/>
        </p:nvSpPr>
        <p:spPr>
          <a:xfrm>
            <a:off x="32176" y="3670797"/>
            <a:ext cx="1287532" cy="1015663"/>
          </a:xfrm>
          <a:prstGeom prst="rect">
            <a:avLst/>
          </a:prstGeom>
          <a:noFill/>
        </p:spPr>
        <p:txBody>
          <a:bodyPr wrap="none" rtlCol="0">
            <a:spAutoFit/>
          </a:bodyPr>
          <a:lstStyle/>
          <a:p>
            <a:r>
              <a:rPr lang="en-US" sz="2000" dirty="0"/>
              <a:t>Crystal </a:t>
            </a:r>
          </a:p>
          <a:p>
            <a:r>
              <a:rPr lang="en-US" sz="2000" dirty="0"/>
              <a:t>Growth </a:t>
            </a:r>
          </a:p>
          <a:p>
            <a:r>
              <a:rPr lang="en-US" sz="2000" dirty="0"/>
              <a:t>Initiative </a:t>
            </a:r>
          </a:p>
        </p:txBody>
      </p:sp>
      <p:sp>
        <p:nvSpPr>
          <p:cNvPr id="108" name="TextBox 107">
            <a:extLst>
              <a:ext uri="{FF2B5EF4-FFF2-40B4-BE49-F238E27FC236}">
                <a16:creationId xmlns:a16="http://schemas.microsoft.com/office/drawing/2014/main" id="{A6E24D07-3929-3641-976A-966C9239D401}"/>
              </a:ext>
            </a:extLst>
          </p:cNvPr>
          <p:cNvSpPr txBox="1"/>
          <p:nvPr/>
        </p:nvSpPr>
        <p:spPr>
          <a:xfrm>
            <a:off x="516420" y="7703739"/>
            <a:ext cx="2539477" cy="707886"/>
          </a:xfrm>
          <a:prstGeom prst="rect">
            <a:avLst/>
          </a:prstGeom>
          <a:noFill/>
        </p:spPr>
        <p:txBody>
          <a:bodyPr wrap="none" rtlCol="0">
            <a:spAutoFit/>
          </a:bodyPr>
          <a:lstStyle/>
          <a:p>
            <a:pPr algn="ctr"/>
            <a:r>
              <a:rPr lang="en-US" sz="2000" dirty="0"/>
              <a:t>Magnetic neutron </a:t>
            </a:r>
          </a:p>
          <a:p>
            <a:pPr algn="ctr"/>
            <a:r>
              <a:rPr lang="en-US" sz="2000" dirty="0"/>
              <a:t>scattering program</a:t>
            </a:r>
          </a:p>
        </p:txBody>
      </p:sp>
      <p:sp>
        <p:nvSpPr>
          <p:cNvPr id="109" name="TextBox 108">
            <a:extLst>
              <a:ext uri="{FF2B5EF4-FFF2-40B4-BE49-F238E27FC236}">
                <a16:creationId xmlns:a16="http://schemas.microsoft.com/office/drawing/2014/main" id="{A821244D-6900-274A-BFA8-61CA2783DB3E}"/>
              </a:ext>
            </a:extLst>
          </p:cNvPr>
          <p:cNvSpPr txBox="1"/>
          <p:nvPr/>
        </p:nvSpPr>
        <p:spPr>
          <a:xfrm>
            <a:off x="1574969" y="4202706"/>
            <a:ext cx="2414444" cy="1015663"/>
          </a:xfrm>
          <a:prstGeom prst="rect">
            <a:avLst/>
          </a:prstGeom>
          <a:noFill/>
        </p:spPr>
        <p:txBody>
          <a:bodyPr wrap="none" rtlCol="0">
            <a:spAutoFit/>
          </a:bodyPr>
          <a:lstStyle/>
          <a:p>
            <a:pPr algn="ctr"/>
            <a:r>
              <a:rPr lang="en-US" sz="2000" dirty="0"/>
              <a:t>Lead the </a:t>
            </a:r>
          </a:p>
          <a:p>
            <a:pPr algn="ctr"/>
            <a:r>
              <a:rPr lang="en-US" sz="2000" dirty="0"/>
              <a:t>Brookhaven/NIST </a:t>
            </a:r>
          </a:p>
          <a:p>
            <a:pPr algn="ctr"/>
            <a:r>
              <a:rPr lang="en-US" sz="2000" dirty="0"/>
              <a:t>Alliance</a:t>
            </a:r>
          </a:p>
        </p:txBody>
      </p:sp>
      <p:sp>
        <p:nvSpPr>
          <p:cNvPr id="110" name="TextBox 109">
            <a:extLst>
              <a:ext uri="{FF2B5EF4-FFF2-40B4-BE49-F238E27FC236}">
                <a16:creationId xmlns:a16="http://schemas.microsoft.com/office/drawing/2014/main" id="{E6BDD359-48AF-5A42-B77C-67223384890B}"/>
              </a:ext>
            </a:extLst>
          </p:cNvPr>
          <p:cNvSpPr txBox="1"/>
          <p:nvPr/>
        </p:nvSpPr>
        <p:spPr>
          <a:xfrm>
            <a:off x="2951018" y="6915830"/>
            <a:ext cx="2476167" cy="1015663"/>
          </a:xfrm>
          <a:prstGeom prst="rect">
            <a:avLst/>
          </a:prstGeom>
          <a:noFill/>
        </p:spPr>
        <p:txBody>
          <a:bodyPr wrap="square" rtlCol="0">
            <a:spAutoFit/>
          </a:bodyPr>
          <a:lstStyle/>
          <a:p>
            <a:pPr algn="ctr"/>
            <a:r>
              <a:rPr lang="en-US" sz="2000" dirty="0"/>
              <a:t>NSE &amp; develop </a:t>
            </a:r>
          </a:p>
          <a:p>
            <a:pPr algn="ctr"/>
            <a:r>
              <a:rPr lang="en-US" sz="2000" dirty="0"/>
              <a:t>Magnetic Echo in USA</a:t>
            </a:r>
          </a:p>
        </p:txBody>
      </p:sp>
      <p:sp>
        <p:nvSpPr>
          <p:cNvPr id="116" name="TextBox 115">
            <a:extLst>
              <a:ext uri="{FF2B5EF4-FFF2-40B4-BE49-F238E27FC236}">
                <a16:creationId xmlns:a16="http://schemas.microsoft.com/office/drawing/2014/main" id="{AE926E3D-DA8A-494B-8754-B546028C01F5}"/>
              </a:ext>
            </a:extLst>
          </p:cNvPr>
          <p:cNvSpPr txBox="1"/>
          <p:nvPr/>
        </p:nvSpPr>
        <p:spPr>
          <a:xfrm>
            <a:off x="5816678" y="6881636"/>
            <a:ext cx="2476167" cy="1015663"/>
          </a:xfrm>
          <a:prstGeom prst="rect">
            <a:avLst/>
          </a:prstGeom>
          <a:noFill/>
        </p:spPr>
        <p:txBody>
          <a:bodyPr wrap="square" rtlCol="0">
            <a:spAutoFit/>
          </a:bodyPr>
          <a:lstStyle/>
          <a:p>
            <a:pPr algn="ctr"/>
            <a:r>
              <a:rPr lang="en-US" sz="2000" dirty="0"/>
              <a:t>Neutron Scattering Group Leader in Australia</a:t>
            </a:r>
          </a:p>
        </p:txBody>
      </p:sp>
      <p:sp>
        <p:nvSpPr>
          <p:cNvPr id="123" name="TextBox 122">
            <a:extLst>
              <a:ext uri="{FF2B5EF4-FFF2-40B4-BE49-F238E27FC236}">
                <a16:creationId xmlns:a16="http://schemas.microsoft.com/office/drawing/2014/main" id="{705C024B-CA2D-194F-87EF-84DAD8CA85A3}"/>
              </a:ext>
            </a:extLst>
          </p:cNvPr>
          <p:cNvSpPr txBox="1"/>
          <p:nvPr/>
        </p:nvSpPr>
        <p:spPr>
          <a:xfrm>
            <a:off x="7871343" y="8177150"/>
            <a:ext cx="3459129" cy="1015663"/>
          </a:xfrm>
          <a:prstGeom prst="rect">
            <a:avLst/>
          </a:prstGeom>
          <a:noFill/>
        </p:spPr>
        <p:txBody>
          <a:bodyPr wrap="square" rtlCol="0">
            <a:spAutoFit/>
          </a:bodyPr>
          <a:lstStyle/>
          <a:p>
            <a:pPr algn="ctr"/>
            <a:r>
              <a:rPr lang="en-US" sz="2000" dirty="0"/>
              <a:t>Built a </a:t>
            </a:r>
          </a:p>
          <a:p>
            <a:pPr algn="ctr"/>
            <a:r>
              <a:rPr lang="en-US" sz="2000" dirty="0"/>
              <a:t>Quantum material lab in China</a:t>
            </a:r>
          </a:p>
        </p:txBody>
      </p:sp>
      <p:pic>
        <p:nvPicPr>
          <p:cNvPr id="15" name="Picture 14">
            <a:extLst>
              <a:ext uri="{FF2B5EF4-FFF2-40B4-BE49-F238E27FC236}">
                <a16:creationId xmlns:a16="http://schemas.microsoft.com/office/drawing/2014/main" id="{AEDAD7E4-7922-DCBF-A858-A293E1C7D820}"/>
              </a:ext>
            </a:extLst>
          </p:cNvPr>
          <p:cNvPicPr>
            <a:picLocks noChangeAspect="1"/>
          </p:cNvPicPr>
          <p:nvPr/>
        </p:nvPicPr>
        <p:blipFill>
          <a:blip r:embed="rId5"/>
          <a:stretch>
            <a:fillRect/>
          </a:stretch>
        </p:blipFill>
        <p:spPr>
          <a:xfrm>
            <a:off x="3100011" y="5203975"/>
            <a:ext cx="762046" cy="989195"/>
          </a:xfrm>
          <a:prstGeom prst="rect">
            <a:avLst/>
          </a:prstGeom>
        </p:spPr>
      </p:pic>
      <p:pic>
        <p:nvPicPr>
          <p:cNvPr id="17" name="Picture 16">
            <a:extLst>
              <a:ext uri="{FF2B5EF4-FFF2-40B4-BE49-F238E27FC236}">
                <a16:creationId xmlns:a16="http://schemas.microsoft.com/office/drawing/2014/main" id="{E622CD68-CD7F-6852-D7A0-443812888638}"/>
              </a:ext>
            </a:extLst>
          </p:cNvPr>
          <p:cNvPicPr>
            <a:picLocks noChangeAspect="1"/>
          </p:cNvPicPr>
          <p:nvPr/>
        </p:nvPicPr>
        <p:blipFill>
          <a:blip r:embed="rId6"/>
          <a:srcRect l="27092" r="25604"/>
          <a:stretch>
            <a:fillRect/>
          </a:stretch>
        </p:blipFill>
        <p:spPr>
          <a:xfrm>
            <a:off x="3947257" y="4641598"/>
            <a:ext cx="877104" cy="1117600"/>
          </a:xfrm>
          <a:prstGeom prst="rect">
            <a:avLst/>
          </a:prstGeom>
        </p:spPr>
      </p:pic>
      <p:pic>
        <p:nvPicPr>
          <p:cNvPr id="18" name="Picture 17">
            <a:extLst>
              <a:ext uri="{FF2B5EF4-FFF2-40B4-BE49-F238E27FC236}">
                <a16:creationId xmlns:a16="http://schemas.microsoft.com/office/drawing/2014/main" id="{F6F29441-32C4-D2D0-56DF-0F97D32CA367}"/>
              </a:ext>
            </a:extLst>
          </p:cNvPr>
          <p:cNvPicPr>
            <a:picLocks noChangeAspect="1"/>
          </p:cNvPicPr>
          <p:nvPr/>
        </p:nvPicPr>
        <p:blipFill>
          <a:blip r:embed="rId7"/>
          <a:srcRect l="-1783" t="21281" r="51956" b="13958"/>
          <a:stretch>
            <a:fillRect/>
          </a:stretch>
        </p:blipFill>
        <p:spPr>
          <a:xfrm>
            <a:off x="394790" y="8358645"/>
            <a:ext cx="1570796" cy="1350294"/>
          </a:xfrm>
          <a:prstGeom prst="rect">
            <a:avLst/>
          </a:prstGeom>
        </p:spPr>
      </p:pic>
      <p:grpSp>
        <p:nvGrpSpPr>
          <p:cNvPr id="19" name="Group">
            <a:extLst>
              <a:ext uri="{FF2B5EF4-FFF2-40B4-BE49-F238E27FC236}">
                <a16:creationId xmlns:a16="http://schemas.microsoft.com/office/drawing/2014/main" id="{B35017CD-1917-598A-43AD-4B2B60F40F24}"/>
              </a:ext>
            </a:extLst>
          </p:cNvPr>
          <p:cNvGrpSpPr/>
          <p:nvPr/>
        </p:nvGrpSpPr>
        <p:grpSpPr>
          <a:xfrm>
            <a:off x="3174828" y="7996459"/>
            <a:ext cx="1269377" cy="1590503"/>
            <a:chOff x="0" y="0"/>
            <a:chExt cx="3377847" cy="4152899"/>
          </a:xfrm>
        </p:grpSpPr>
        <p:sp>
          <p:nvSpPr>
            <p:cNvPr id="20" name="Rectangle">
              <a:extLst>
                <a:ext uri="{FF2B5EF4-FFF2-40B4-BE49-F238E27FC236}">
                  <a16:creationId xmlns:a16="http://schemas.microsoft.com/office/drawing/2014/main" id="{9C5158D8-B70D-A438-2E78-EFD0CC7CCE30}"/>
                </a:ext>
              </a:extLst>
            </p:cNvPr>
            <p:cNvSpPr/>
            <p:nvPr/>
          </p:nvSpPr>
          <p:spPr>
            <a:xfrm>
              <a:off x="0" y="0"/>
              <a:ext cx="3377848" cy="4152900"/>
            </a:xfrm>
            <a:prstGeom prst="rect">
              <a:avLst/>
            </a:prstGeom>
            <a:solidFill>
              <a:srgbClr val="D5E4F1"/>
            </a:solidFill>
            <a:ln w="12700" cap="flat">
              <a:noFill/>
              <a:miter lim="400000"/>
            </a:ln>
            <a:effectLst/>
          </p:spPr>
          <p:txBody>
            <a:bodyPr wrap="square" lIns="0" tIns="0" rIns="0" bIns="0" numCol="1" anchor="t">
              <a:noAutofit/>
            </a:bodyPr>
            <a:lstStyle/>
            <a:p>
              <a:pPr marL="0" marR="0" defTabSz="508000">
                <a:defRPr sz="1200">
                  <a:uFillTx/>
                  <a:latin typeface="+mj-lt"/>
                  <a:ea typeface="+mj-ea"/>
                  <a:cs typeface="+mj-cs"/>
                  <a:sym typeface="Helvetica"/>
                </a:defRPr>
              </a:pPr>
              <a:endParaRPr/>
            </a:p>
          </p:txBody>
        </p:sp>
        <p:pic>
          <p:nvPicPr>
            <p:cNvPr id="22" name="TBdiff.tiff" descr="TBdiff.tiff">
              <a:extLst>
                <a:ext uri="{FF2B5EF4-FFF2-40B4-BE49-F238E27FC236}">
                  <a16:creationId xmlns:a16="http://schemas.microsoft.com/office/drawing/2014/main" id="{1FB403CB-DCDD-8805-C536-43708B856EEA}"/>
                </a:ext>
              </a:extLst>
            </p:cNvPr>
            <p:cNvPicPr>
              <a:picLocks/>
            </p:cNvPicPr>
            <p:nvPr/>
          </p:nvPicPr>
          <p:blipFill>
            <a:blip r:embed="rId8"/>
            <a:srcRect l="1608" t="5577" r="12863" b="19038"/>
            <a:stretch>
              <a:fillRect/>
            </a:stretch>
          </p:blipFill>
          <p:spPr>
            <a:xfrm>
              <a:off x="0" y="0"/>
              <a:ext cx="3377848" cy="4152900"/>
            </a:xfrm>
            <a:prstGeom prst="rect">
              <a:avLst/>
            </a:prstGeom>
            <a:ln w="63500" cap="flat">
              <a:solidFill>
                <a:srgbClr val="000000"/>
              </a:solidFill>
              <a:prstDash val="solid"/>
              <a:miter lim="400000"/>
            </a:ln>
            <a:effectLst/>
          </p:spPr>
        </p:pic>
      </p:grpSp>
      <p:cxnSp>
        <p:nvCxnSpPr>
          <p:cNvPr id="11" name="Straight Arrow Connector 10">
            <a:extLst>
              <a:ext uri="{FF2B5EF4-FFF2-40B4-BE49-F238E27FC236}">
                <a16:creationId xmlns:a16="http://schemas.microsoft.com/office/drawing/2014/main" id="{B11CB64B-9DF4-6949-A8B6-0E2672FBB07A}"/>
              </a:ext>
            </a:extLst>
          </p:cNvPr>
          <p:cNvCxnSpPr>
            <a:cxnSpLocks/>
          </p:cNvCxnSpPr>
          <p:nvPr/>
        </p:nvCxnSpPr>
        <p:spPr>
          <a:xfrm>
            <a:off x="7044707" y="6232476"/>
            <a:ext cx="11694" cy="603107"/>
          </a:xfrm>
          <a:prstGeom prst="straightConnector1">
            <a:avLst/>
          </a:prstGeom>
          <a:ln w="50800">
            <a:headEnd type="oval"/>
            <a:tailEnd type="none"/>
          </a:ln>
        </p:spPr>
        <p:style>
          <a:lnRef idx="3">
            <a:schemeClr val="accent6"/>
          </a:lnRef>
          <a:fillRef idx="0">
            <a:schemeClr val="accent6"/>
          </a:fillRef>
          <a:effectRef idx="2">
            <a:schemeClr val="accent6"/>
          </a:effectRef>
          <a:fontRef idx="minor">
            <a:schemeClr val="tx1"/>
          </a:fontRef>
        </p:style>
      </p:cxnSp>
      <p:grpSp>
        <p:nvGrpSpPr>
          <p:cNvPr id="85" name="Group 84">
            <a:extLst>
              <a:ext uri="{FF2B5EF4-FFF2-40B4-BE49-F238E27FC236}">
                <a16:creationId xmlns:a16="http://schemas.microsoft.com/office/drawing/2014/main" id="{38B45013-0537-4CB3-452F-A6C8F163DFCD}"/>
              </a:ext>
            </a:extLst>
          </p:cNvPr>
          <p:cNvGrpSpPr/>
          <p:nvPr/>
        </p:nvGrpSpPr>
        <p:grpSpPr>
          <a:xfrm>
            <a:off x="1107619" y="1733624"/>
            <a:ext cx="1715933" cy="1594112"/>
            <a:chOff x="1876111" y="2076481"/>
            <a:chExt cx="1868572" cy="1799011"/>
          </a:xfrm>
        </p:grpSpPr>
        <p:cxnSp>
          <p:nvCxnSpPr>
            <p:cNvPr id="50" name="Straight Arrow Connector 49">
              <a:extLst>
                <a:ext uri="{FF2B5EF4-FFF2-40B4-BE49-F238E27FC236}">
                  <a16:creationId xmlns:a16="http://schemas.microsoft.com/office/drawing/2014/main" id="{CC614550-2DF4-E843-A0D6-2CD46BAB0891}"/>
                </a:ext>
              </a:extLst>
            </p:cNvPr>
            <p:cNvCxnSpPr>
              <a:cxnSpLocks/>
            </p:cNvCxnSpPr>
            <p:nvPr/>
          </p:nvCxnSpPr>
          <p:spPr>
            <a:xfrm flipV="1">
              <a:off x="3228141" y="2541359"/>
              <a:ext cx="17594" cy="655483"/>
            </a:xfrm>
            <a:prstGeom prst="straightConnector1">
              <a:avLst/>
            </a:prstGeom>
            <a:ln w="50800">
              <a:solidFill>
                <a:schemeClr val="accent6">
                  <a:lumMod val="75000"/>
                </a:schemeClr>
              </a:solidFill>
              <a:headEnd type="oval"/>
              <a:tailEnd type="none"/>
            </a:ln>
          </p:spPr>
          <p:style>
            <a:lnRef idx="3">
              <a:schemeClr val="accent6"/>
            </a:lnRef>
            <a:fillRef idx="0">
              <a:schemeClr val="accent6"/>
            </a:fillRef>
            <a:effectRef idx="2">
              <a:schemeClr val="accent6"/>
            </a:effectRef>
            <a:fontRef idx="minor">
              <a:schemeClr val="tx1"/>
            </a:fontRef>
          </p:style>
        </p:cxnSp>
        <p:sp>
          <p:nvSpPr>
            <p:cNvPr id="69" name="TextBox 68">
              <a:extLst>
                <a:ext uri="{FF2B5EF4-FFF2-40B4-BE49-F238E27FC236}">
                  <a16:creationId xmlns:a16="http://schemas.microsoft.com/office/drawing/2014/main" id="{E3702926-4533-9249-9C86-91B45A8B0567}"/>
                </a:ext>
              </a:extLst>
            </p:cNvPr>
            <p:cNvSpPr txBox="1"/>
            <p:nvPr/>
          </p:nvSpPr>
          <p:spPr>
            <a:xfrm>
              <a:off x="2274147" y="3227838"/>
              <a:ext cx="585827" cy="331412"/>
            </a:xfrm>
            <a:prstGeom prst="rect">
              <a:avLst/>
            </a:prstGeom>
            <a:noFill/>
          </p:spPr>
          <p:txBody>
            <a:bodyPr wrap="square" rtlCol="0">
              <a:spAutoFit/>
            </a:bodyPr>
            <a:lstStyle/>
            <a:p>
              <a:r>
                <a:rPr lang="en-US" sz="2000" dirty="0">
                  <a:latin typeface="Bernard MT Condensed" panose="02050806060905020404" pitchFamily="18" charset="77"/>
                </a:rPr>
                <a:t>2011</a:t>
              </a:r>
            </a:p>
          </p:txBody>
        </p:sp>
        <p:sp>
          <p:nvSpPr>
            <p:cNvPr id="70" name="TextBox 69">
              <a:extLst>
                <a:ext uri="{FF2B5EF4-FFF2-40B4-BE49-F238E27FC236}">
                  <a16:creationId xmlns:a16="http://schemas.microsoft.com/office/drawing/2014/main" id="{1F4D9DE8-AFC9-E148-BD0E-7C83F52B4476}"/>
                </a:ext>
              </a:extLst>
            </p:cNvPr>
            <p:cNvSpPr txBox="1"/>
            <p:nvPr/>
          </p:nvSpPr>
          <p:spPr>
            <a:xfrm>
              <a:off x="2945840" y="3222991"/>
              <a:ext cx="576964" cy="331412"/>
            </a:xfrm>
            <a:prstGeom prst="rect">
              <a:avLst/>
            </a:prstGeom>
            <a:noFill/>
          </p:spPr>
          <p:txBody>
            <a:bodyPr wrap="none" rtlCol="0">
              <a:spAutoFit/>
            </a:bodyPr>
            <a:lstStyle/>
            <a:p>
              <a:r>
                <a:rPr lang="en-US" sz="2000" dirty="0">
                  <a:latin typeface="Bernard MT Condensed" panose="02050806060905020404" pitchFamily="18" charset="77"/>
                </a:rPr>
                <a:t>2012</a:t>
              </a:r>
            </a:p>
          </p:txBody>
        </p:sp>
        <p:grpSp>
          <p:nvGrpSpPr>
            <p:cNvPr id="24" name="Group">
              <a:extLst>
                <a:ext uri="{FF2B5EF4-FFF2-40B4-BE49-F238E27FC236}">
                  <a16:creationId xmlns:a16="http://schemas.microsoft.com/office/drawing/2014/main" id="{9610FFBC-1B52-CB69-3B06-601FD0848A8F}"/>
                </a:ext>
              </a:extLst>
            </p:cNvPr>
            <p:cNvGrpSpPr/>
            <p:nvPr/>
          </p:nvGrpSpPr>
          <p:grpSpPr>
            <a:xfrm>
              <a:off x="1876111" y="2076481"/>
              <a:ext cx="1868572" cy="1799011"/>
              <a:chOff x="0" y="0"/>
              <a:chExt cx="5092700" cy="4688417"/>
            </a:xfrm>
          </p:grpSpPr>
          <p:grpSp>
            <p:nvGrpSpPr>
              <p:cNvPr id="26" name="Group">
                <a:extLst>
                  <a:ext uri="{FF2B5EF4-FFF2-40B4-BE49-F238E27FC236}">
                    <a16:creationId xmlns:a16="http://schemas.microsoft.com/office/drawing/2014/main" id="{601FB785-0164-D273-4002-067DFC84A437}"/>
                  </a:ext>
                </a:extLst>
              </p:cNvPr>
              <p:cNvGrpSpPr/>
              <p:nvPr/>
            </p:nvGrpSpPr>
            <p:grpSpPr>
              <a:xfrm>
                <a:off x="0" y="0"/>
                <a:ext cx="5092700" cy="4688417"/>
                <a:chOff x="0" y="0"/>
                <a:chExt cx="5092700" cy="4688416"/>
              </a:xfrm>
            </p:grpSpPr>
            <p:sp>
              <p:nvSpPr>
                <p:cNvPr id="75" name="Rectangle">
                  <a:extLst>
                    <a:ext uri="{FF2B5EF4-FFF2-40B4-BE49-F238E27FC236}">
                      <a16:creationId xmlns:a16="http://schemas.microsoft.com/office/drawing/2014/main" id="{F830B31B-7F6F-9F39-D0E9-830C2AD431BA}"/>
                    </a:ext>
                  </a:extLst>
                </p:cNvPr>
                <p:cNvSpPr/>
                <p:nvPr/>
              </p:nvSpPr>
              <p:spPr>
                <a:xfrm>
                  <a:off x="0" y="0"/>
                  <a:ext cx="5092700" cy="4688417"/>
                </a:xfrm>
                <a:prstGeom prst="rect">
                  <a:avLst/>
                </a:prstGeom>
                <a:solidFill>
                  <a:srgbClr val="FFFFFF"/>
                </a:solidFill>
                <a:ln w="63500" cap="flat">
                  <a:solidFill>
                    <a:srgbClr val="000000"/>
                  </a:solidFill>
                  <a:prstDash val="solid"/>
                  <a:miter lim="400000"/>
                </a:ln>
                <a:effectLst/>
              </p:spPr>
              <p:txBody>
                <a:bodyPr wrap="square" lIns="0" tIns="0" rIns="0" bIns="0" numCol="1" anchor="ctr">
                  <a:noAutofit/>
                </a:bodyPr>
                <a:lstStyle/>
                <a:p>
                  <a:pPr marL="0" marR="0" algn="ctr" defTabSz="381000">
                    <a:defRPr sz="2200">
                      <a:solidFill>
                        <a:srgbClr val="FFFFFF"/>
                      </a:solidFill>
                      <a:effectLst>
                        <a:outerShdw blurRad="76200" dist="12700" dir="5400000" rotWithShape="0">
                          <a:srgbClr val="000000">
                            <a:alpha val="50000"/>
                          </a:srgbClr>
                        </a:outerShdw>
                      </a:effectLst>
                      <a:uFillTx/>
                      <a:latin typeface="Bradley Hand ITC TT-Bold"/>
                      <a:ea typeface="Bradley Hand ITC TT-Bold"/>
                      <a:cs typeface="Bradley Hand ITC TT-Bold"/>
                      <a:sym typeface="Bradley Hand ITC TT-Bold"/>
                    </a:defRPr>
                  </a:pPr>
                  <a:endParaRPr/>
                </a:p>
              </p:txBody>
            </p:sp>
            <p:sp>
              <p:nvSpPr>
                <p:cNvPr id="80" name="Rectangle">
                  <a:extLst>
                    <a:ext uri="{FF2B5EF4-FFF2-40B4-BE49-F238E27FC236}">
                      <a16:creationId xmlns:a16="http://schemas.microsoft.com/office/drawing/2014/main" id="{00120272-1D57-E4D3-00FA-6C854702BC8B}"/>
                    </a:ext>
                  </a:extLst>
                </p:cNvPr>
                <p:cNvSpPr/>
                <p:nvPr/>
              </p:nvSpPr>
              <p:spPr>
                <a:xfrm>
                  <a:off x="0" y="0"/>
                  <a:ext cx="5092700" cy="4688417"/>
                </a:xfrm>
                <a:prstGeom prst="rect">
                  <a:avLst/>
                </a:prstGeom>
                <a:noFill/>
                <a:ln w="12700" cap="flat">
                  <a:noFill/>
                  <a:miter lim="400000"/>
                </a:ln>
                <a:effectLst/>
              </p:spPr>
              <p:txBody>
                <a:bodyPr wrap="square" lIns="38100" tIns="38100" rIns="38100" bIns="38100" numCol="1" anchor="ctr">
                  <a:noAutofit/>
                </a:bodyPr>
                <a:lstStyle/>
                <a:p>
                  <a:pPr marL="0" marR="0" algn="ctr" defTabSz="381000">
                    <a:defRPr b="1">
                      <a:solidFill>
                        <a:srgbClr val="DEE8F1"/>
                      </a:solidFill>
                      <a:effectLst>
                        <a:outerShdw blurRad="12700" dist="25400" dir="2700000" rotWithShape="0">
                          <a:srgbClr val="CBCBCB"/>
                        </a:outerShdw>
                      </a:effectLst>
                      <a:uFillTx/>
                      <a:latin typeface="+mj-lt"/>
                      <a:ea typeface="+mj-ea"/>
                      <a:cs typeface="+mj-cs"/>
                      <a:sym typeface="Helvetica"/>
                    </a:defRPr>
                  </a:pPr>
                  <a:endParaRPr/>
                </a:p>
              </p:txBody>
            </p:sp>
          </p:grpSp>
          <p:grpSp>
            <p:nvGrpSpPr>
              <p:cNvPr id="27" name="Group">
                <a:extLst>
                  <a:ext uri="{FF2B5EF4-FFF2-40B4-BE49-F238E27FC236}">
                    <a16:creationId xmlns:a16="http://schemas.microsoft.com/office/drawing/2014/main" id="{43B87D57-0A47-D7B9-914E-42293D8430F6}"/>
                  </a:ext>
                </a:extLst>
              </p:cNvPr>
              <p:cNvGrpSpPr/>
              <p:nvPr/>
            </p:nvGrpSpPr>
            <p:grpSpPr>
              <a:xfrm>
                <a:off x="82879" y="4028722"/>
                <a:ext cx="4909308" cy="254001"/>
                <a:chOff x="0" y="0"/>
                <a:chExt cx="4909306" cy="254000"/>
              </a:xfrm>
            </p:grpSpPr>
            <p:sp>
              <p:nvSpPr>
                <p:cNvPr id="71" name="Rectangle">
                  <a:extLst>
                    <a:ext uri="{FF2B5EF4-FFF2-40B4-BE49-F238E27FC236}">
                      <a16:creationId xmlns:a16="http://schemas.microsoft.com/office/drawing/2014/main" id="{0713CCA7-80CF-8CE4-2143-B3BF622F6D25}"/>
                    </a:ext>
                  </a:extLst>
                </p:cNvPr>
                <p:cNvSpPr/>
                <p:nvPr/>
              </p:nvSpPr>
              <p:spPr>
                <a:xfrm>
                  <a:off x="0" y="0"/>
                  <a:ext cx="4909307" cy="254000"/>
                </a:xfrm>
                <a:prstGeom prst="rect">
                  <a:avLst/>
                </a:prstGeom>
                <a:solidFill>
                  <a:srgbClr val="FFFFFF"/>
                </a:solidFill>
                <a:ln w="12700" cap="flat">
                  <a:noFill/>
                  <a:miter lim="400000"/>
                </a:ln>
                <a:effectLst/>
              </p:spPr>
              <p:txBody>
                <a:bodyPr wrap="square" lIns="0" tIns="0" rIns="0" bIns="0" numCol="1" anchor="t">
                  <a:noAutofit/>
                </a:bodyPr>
                <a:lstStyle/>
                <a:p>
                  <a:pPr marL="0" marR="0" defTabSz="508000">
                    <a:defRPr sz="1200">
                      <a:uFillTx/>
                      <a:latin typeface="+mj-lt"/>
                      <a:ea typeface="+mj-ea"/>
                      <a:cs typeface="+mj-cs"/>
                      <a:sym typeface="Helvetica"/>
                    </a:defRPr>
                  </a:pPr>
                  <a:endParaRPr/>
                </a:p>
              </p:txBody>
            </p:sp>
            <p:pic>
              <p:nvPicPr>
                <p:cNvPr id="74" name="image.png" descr="image.png">
                  <a:extLst>
                    <a:ext uri="{FF2B5EF4-FFF2-40B4-BE49-F238E27FC236}">
                      <a16:creationId xmlns:a16="http://schemas.microsoft.com/office/drawing/2014/main" id="{C224A33E-8663-99C1-3535-015C51E6E269}"/>
                    </a:ext>
                  </a:extLst>
                </p:cNvPr>
                <p:cNvPicPr>
                  <a:picLocks/>
                </p:cNvPicPr>
                <p:nvPr/>
              </p:nvPicPr>
              <p:blipFill>
                <a:blip r:embed="rId9"/>
                <a:srcRect b="41700"/>
                <a:stretch>
                  <a:fillRect/>
                </a:stretch>
              </p:blipFill>
              <p:spPr>
                <a:xfrm>
                  <a:off x="0" y="0"/>
                  <a:ext cx="4909307" cy="254000"/>
                </a:xfrm>
                <a:prstGeom prst="rect">
                  <a:avLst/>
                </a:prstGeom>
                <a:ln w="12700" cap="flat">
                  <a:noFill/>
                  <a:miter lim="400000"/>
                </a:ln>
                <a:effectLst/>
              </p:spPr>
            </p:pic>
          </p:grpSp>
          <p:grpSp>
            <p:nvGrpSpPr>
              <p:cNvPr id="28" name="Group">
                <a:extLst>
                  <a:ext uri="{FF2B5EF4-FFF2-40B4-BE49-F238E27FC236}">
                    <a16:creationId xmlns:a16="http://schemas.microsoft.com/office/drawing/2014/main" id="{13377927-82BE-1349-8878-E218CAEA73F9}"/>
                  </a:ext>
                </a:extLst>
              </p:cNvPr>
              <p:cNvGrpSpPr/>
              <p:nvPr/>
            </p:nvGrpSpPr>
            <p:grpSpPr>
              <a:xfrm>
                <a:off x="82879" y="3591278"/>
                <a:ext cx="4909308" cy="437445"/>
                <a:chOff x="0" y="0"/>
                <a:chExt cx="4909306" cy="437444"/>
              </a:xfrm>
            </p:grpSpPr>
            <p:sp>
              <p:nvSpPr>
                <p:cNvPr id="65" name="Rectangle">
                  <a:extLst>
                    <a:ext uri="{FF2B5EF4-FFF2-40B4-BE49-F238E27FC236}">
                      <a16:creationId xmlns:a16="http://schemas.microsoft.com/office/drawing/2014/main" id="{7728DD65-83F1-EE13-361E-C6FB84029464}"/>
                    </a:ext>
                  </a:extLst>
                </p:cNvPr>
                <p:cNvSpPr/>
                <p:nvPr/>
              </p:nvSpPr>
              <p:spPr>
                <a:xfrm>
                  <a:off x="0" y="0"/>
                  <a:ext cx="4909307" cy="437445"/>
                </a:xfrm>
                <a:prstGeom prst="rect">
                  <a:avLst/>
                </a:prstGeom>
                <a:solidFill>
                  <a:srgbClr val="FFFFFF"/>
                </a:solidFill>
                <a:ln w="12700" cap="flat">
                  <a:noFill/>
                  <a:miter lim="400000"/>
                </a:ln>
                <a:effectLst/>
              </p:spPr>
              <p:txBody>
                <a:bodyPr wrap="square" lIns="0" tIns="0" rIns="0" bIns="0" numCol="1" anchor="t">
                  <a:noAutofit/>
                </a:bodyPr>
                <a:lstStyle/>
                <a:p>
                  <a:pPr marL="0" marR="0" defTabSz="508000">
                    <a:defRPr sz="1200">
                      <a:uFillTx/>
                      <a:latin typeface="+mj-lt"/>
                      <a:ea typeface="+mj-ea"/>
                      <a:cs typeface="+mj-cs"/>
                      <a:sym typeface="Helvetica"/>
                    </a:defRPr>
                  </a:pPr>
                  <a:endParaRPr/>
                </a:p>
              </p:txBody>
            </p:sp>
            <p:pic>
              <p:nvPicPr>
                <p:cNvPr id="67" name="image.png" descr="image.png">
                  <a:extLst>
                    <a:ext uri="{FF2B5EF4-FFF2-40B4-BE49-F238E27FC236}">
                      <a16:creationId xmlns:a16="http://schemas.microsoft.com/office/drawing/2014/main" id="{3C674BBA-73CE-CD59-EC8D-325D884DC9EB}"/>
                    </a:ext>
                  </a:extLst>
                </p:cNvPr>
                <p:cNvPicPr>
                  <a:picLocks/>
                </p:cNvPicPr>
                <p:nvPr/>
              </p:nvPicPr>
              <p:blipFill>
                <a:blip r:embed="rId10"/>
                <a:stretch>
                  <a:fillRect/>
                </a:stretch>
              </p:blipFill>
              <p:spPr>
                <a:xfrm>
                  <a:off x="0" y="0"/>
                  <a:ext cx="4909307" cy="437445"/>
                </a:xfrm>
                <a:prstGeom prst="rect">
                  <a:avLst/>
                </a:prstGeom>
                <a:ln w="12700" cap="flat">
                  <a:noFill/>
                  <a:miter lim="400000"/>
                </a:ln>
                <a:effectLst/>
              </p:spPr>
            </p:pic>
          </p:grpSp>
          <p:grpSp>
            <p:nvGrpSpPr>
              <p:cNvPr id="29" name="Group">
                <a:extLst>
                  <a:ext uri="{FF2B5EF4-FFF2-40B4-BE49-F238E27FC236}">
                    <a16:creationId xmlns:a16="http://schemas.microsoft.com/office/drawing/2014/main" id="{123D58EC-AD97-208D-9345-4CB27AF531DB}"/>
                  </a:ext>
                </a:extLst>
              </p:cNvPr>
              <p:cNvGrpSpPr/>
              <p:nvPr/>
            </p:nvGrpSpPr>
            <p:grpSpPr>
              <a:xfrm>
                <a:off x="82879" y="3155597"/>
                <a:ext cx="4909308" cy="435681"/>
                <a:chOff x="0" y="0"/>
                <a:chExt cx="4909306" cy="435680"/>
              </a:xfrm>
            </p:grpSpPr>
            <p:sp>
              <p:nvSpPr>
                <p:cNvPr id="60" name="Rectangle">
                  <a:extLst>
                    <a:ext uri="{FF2B5EF4-FFF2-40B4-BE49-F238E27FC236}">
                      <a16:creationId xmlns:a16="http://schemas.microsoft.com/office/drawing/2014/main" id="{BA9AAF3B-CEDE-7E95-57F8-F7123D30E89D}"/>
                    </a:ext>
                  </a:extLst>
                </p:cNvPr>
                <p:cNvSpPr/>
                <p:nvPr/>
              </p:nvSpPr>
              <p:spPr>
                <a:xfrm>
                  <a:off x="0" y="0"/>
                  <a:ext cx="4909307" cy="435681"/>
                </a:xfrm>
                <a:prstGeom prst="rect">
                  <a:avLst/>
                </a:prstGeom>
                <a:solidFill>
                  <a:srgbClr val="FFFFFF"/>
                </a:solidFill>
                <a:ln w="12700" cap="flat">
                  <a:noFill/>
                  <a:miter lim="400000"/>
                </a:ln>
                <a:effectLst/>
              </p:spPr>
              <p:txBody>
                <a:bodyPr wrap="square" lIns="0" tIns="0" rIns="0" bIns="0" numCol="1" anchor="t">
                  <a:noAutofit/>
                </a:bodyPr>
                <a:lstStyle/>
                <a:p>
                  <a:pPr marL="0" marR="0" defTabSz="508000">
                    <a:defRPr sz="1200">
                      <a:uFillTx/>
                      <a:latin typeface="+mj-lt"/>
                      <a:ea typeface="+mj-ea"/>
                      <a:cs typeface="+mj-cs"/>
                      <a:sym typeface="Helvetica"/>
                    </a:defRPr>
                  </a:pPr>
                  <a:endParaRPr/>
                </a:p>
              </p:txBody>
            </p:sp>
            <p:pic>
              <p:nvPicPr>
                <p:cNvPr id="63" name="image.png" descr="image.png">
                  <a:extLst>
                    <a:ext uri="{FF2B5EF4-FFF2-40B4-BE49-F238E27FC236}">
                      <a16:creationId xmlns:a16="http://schemas.microsoft.com/office/drawing/2014/main" id="{60C56BFC-D3E3-CA44-5A99-AABBF4E1DCEE}"/>
                    </a:ext>
                  </a:extLst>
                </p:cNvPr>
                <p:cNvPicPr>
                  <a:picLocks/>
                </p:cNvPicPr>
                <p:nvPr/>
              </p:nvPicPr>
              <p:blipFill>
                <a:blip r:embed="rId11"/>
                <a:stretch>
                  <a:fillRect/>
                </a:stretch>
              </p:blipFill>
              <p:spPr>
                <a:xfrm>
                  <a:off x="0" y="0"/>
                  <a:ext cx="4909307" cy="435681"/>
                </a:xfrm>
                <a:prstGeom prst="rect">
                  <a:avLst/>
                </a:prstGeom>
                <a:ln w="12700" cap="flat">
                  <a:noFill/>
                  <a:miter lim="400000"/>
                </a:ln>
                <a:effectLst/>
              </p:spPr>
            </p:pic>
          </p:grpSp>
          <p:grpSp>
            <p:nvGrpSpPr>
              <p:cNvPr id="30" name="Group">
                <a:extLst>
                  <a:ext uri="{FF2B5EF4-FFF2-40B4-BE49-F238E27FC236}">
                    <a16:creationId xmlns:a16="http://schemas.microsoft.com/office/drawing/2014/main" id="{F496272A-490D-3C78-C677-EE085EA0B4DF}"/>
                  </a:ext>
                </a:extLst>
              </p:cNvPr>
              <p:cNvGrpSpPr/>
              <p:nvPr/>
            </p:nvGrpSpPr>
            <p:grpSpPr>
              <a:xfrm>
                <a:off x="82879" y="2718152"/>
                <a:ext cx="4909308" cy="437446"/>
                <a:chOff x="0" y="0"/>
                <a:chExt cx="4909306" cy="437444"/>
              </a:xfrm>
            </p:grpSpPr>
            <p:sp>
              <p:nvSpPr>
                <p:cNvPr id="58" name="Rectangle">
                  <a:extLst>
                    <a:ext uri="{FF2B5EF4-FFF2-40B4-BE49-F238E27FC236}">
                      <a16:creationId xmlns:a16="http://schemas.microsoft.com/office/drawing/2014/main" id="{1C50E22D-699E-0858-A6DA-8055BD6D368C}"/>
                    </a:ext>
                  </a:extLst>
                </p:cNvPr>
                <p:cNvSpPr/>
                <p:nvPr/>
              </p:nvSpPr>
              <p:spPr>
                <a:xfrm>
                  <a:off x="0" y="0"/>
                  <a:ext cx="4909307" cy="437445"/>
                </a:xfrm>
                <a:prstGeom prst="rect">
                  <a:avLst/>
                </a:prstGeom>
                <a:solidFill>
                  <a:srgbClr val="FFFFFF"/>
                </a:solidFill>
                <a:ln w="12700" cap="flat">
                  <a:noFill/>
                  <a:miter lim="400000"/>
                </a:ln>
                <a:effectLst/>
              </p:spPr>
              <p:txBody>
                <a:bodyPr wrap="square" lIns="0" tIns="0" rIns="0" bIns="0" numCol="1" anchor="t">
                  <a:noAutofit/>
                </a:bodyPr>
                <a:lstStyle/>
                <a:p>
                  <a:pPr marL="0" marR="0" defTabSz="508000">
                    <a:defRPr sz="1200">
                      <a:uFillTx/>
                      <a:latin typeface="+mj-lt"/>
                      <a:ea typeface="+mj-ea"/>
                      <a:cs typeface="+mj-cs"/>
                      <a:sym typeface="Helvetica"/>
                    </a:defRPr>
                  </a:pPr>
                  <a:endParaRPr/>
                </a:p>
              </p:txBody>
            </p:sp>
            <p:pic>
              <p:nvPicPr>
                <p:cNvPr id="59" name="image.png" descr="image.png">
                  <a:extLst>
                    <a:ext uri="{FF2B5EF4-FFF2-40B4-BE49-F238E27FC236}">
                      <a16:creationId xmlns:a16="http://schemas.microsoft.com/office/drawing/2014/main" id="{842FE36C-6E7D-E1E1-A809-9DF11EE35ECA}"/>
                    </a:ext>
                  </a:extLst>
                </p:cNvPr>
                <p:cNvPicPr>
                  <a:picLocks/>
                </p:cNvPicPr>
                <p:nvPr/>
              </p:nvPicPr>
              <p:blipFill>
                <a:blip r:embed="rId12"/>
                <a:stretch>
                  <a:fillRect/>
                </a:stretch>
              </p:blipFill>
              <p:spPr>
                <a:xfrm>
                  <a:off x="0" y="0"/>
                  <a:ext cx="4909307" cy="437445"/>
                </a:xfrm>
                <a:prstGeom prst="rect">
                  <a:avLst/>
                </a:prstGeom>
                <a:ln w="12700" cap="flat">
                  <a:noFill/>
                  <a:miter lim="400000"/>
                </a:ln>
                <a:effectLst/>
              </p:spPr>
            </p:pic>
          </p:grpSp>
          <p:grpSp>
            <p:nvGrpSpPr>
              <p:cNvPr id="31" name="Group">
                <a:extLst>
                  <a:ext uri="{FF2B5EF4-FFF2-40B4-BE49-F238E27FC236}">
                    <a16:creationId xmlns:a16="http://schemas.microsoft.com/office/drawing/2014/main" id="{64394EC8-69D1-7843-413E-1A6581EFFC1D}"/>
                  </a:ext>
                </a:extLst>
              </p:cNvPr>
              <p:cNvGrpSpPr/>
              <p:nvPr/>
            </p:nvGrpSpPr>
            <p:grpSpPr>
              <a:xfrm>
                <a:off x="324465" y="2282472"/>
                <a:ext cx="4651851" cy="435681"/>
                <a:chOff x="0" y="0"/>
                <a:chExt cx="4651850" cy="435680"/>
              </a:xfrm>
            </p:grpSpPr>
            <p:sp>
              <p:nvSpPr>
                <p:cNvPr id="55" name="Rectangle">
                  <a:extLst>
                    <a:ext uri="{FF2B5EF4-FFF2-40B4-BE49-F238E27FC236}">
                      <a16:creationId xmlns:a16="http://schemas.microsoft.com/office/drawing/2014/main" id="{2CF30391-A843-F1D7-AE89-B700D4D93E38}"/>
                    </a:ext>
                  </a:extLst>
                </p:cNvPr>
                <p:cNvSpPr/>
                <p:nvPr/>
              </p:nvSpPr>
              <p:spPr>
                <a:xfrm>
                  <a:off x="0" y="0"/>
                  <a:ext cx="4651851" cy="435681"/>
                </a:xfrm>
                <a:prstGeom prst="rect">
                  <a:avLst/>
                </a:prstGeom>
                <a:solidFill>
                  <a:srgbClr val="FFFFFF"/>
                </a:solidFill>
                <a:ln w="12700" cap="flat">
                  <a:noFill/>
                  <a:miter lim="400000"/>
                </a:ln>
                <a:effectLst/>
              </p:spPr>
              <p:txBody>
                <a:bodyPr wrap="square" lIns="0" tIns="0" rIns="0" bIns="0" numCol="1" anchor="t">
                  <a:noAutofit/>
                </a:bodyPr>
                <a:lstStyle/>
                <a:p>
                  <a:pPr marL="0" marR="0" defTabSz="508000">
                    <a:defRPr sz="1200">
                      <a:uFillTx/>
                      <a:latin typeface="+mj-lt"/>
                      <a:ea typeface="+mj-ea"/>
                      <a:cs typeface="+mj-cs"/>
                      <a:sym typeface="Helvetica"/>
                    </a:defRPr>
                  </a:pPr>
                  <a:endParaRPr/>
                </a:p>
              </p:txBody>
            </p:sp>
            <p:pic>
              <p:nvPicPr>
                <p:cNvPr id="57" name="image.png" descr="image.png">
                  <a:extLst>
                    <a:ext uri="{FF2B5EF4-FFF2-40B4-BE49-F238E27FC236}">
                      <a16:creationId xmlns:a16="http://schemas.microsoft.com/office/drawing/2014/main" id="{8E20FF0B-19DC-F7DB-8B30-D8BBDD882370}"/>
                    </a:ext>
                  </a:extLst>
                </p:cNvPr>
                <p:cNvPicPr>
                  <a:picLocks/>
                </p:cNvPicPr>
                <p:nvPr/>
              </p:nvPicPr>
              <p:blipFill>
                <a:blip r:embed="rId13"/>
                <a:srcRect l="5244"/>
                <a:stretch>
                  <a:fillRect/>
                </a:stretch>
              </p:blipFill>
              <p:spPr>
                <a:xfrm>
                  <a:off x="0" y="0"/>
                  <a:ext cx="4651850" cy="435681"/>
                </a:xfrm>
                <a:prstGeom prst="rect">
                  <a:avLst/>
                </a:prstGeom>
                <a:ln w="12700" cap="flat">
                  <a:noFill/>
                  <a:miter lim="400000"/>
                </a:ln>
                <a:effectLst/>
              </p:spPr>
            </p:pic>
          </p:grpSp>
          <p:grpSp>
            <p:nvGrpSpPr>
              <p:cNvPr id="32" name="Group">
                <a:extLst>
                  <a:ext uri="{FF2B5EF4-FFF2-40B4-BE49-F238E27FC236}">
                    <a16:creationId xmlns:a16="http://schemas.microsoft.com/office/drawing/2014/main" id="{DBD30870-11AC-53F6-30A2-A49B2061F69E}"/>
                  </a:ext>
                </a:extLst>
              </p:cNvPr>
              <p:cNvGrpSpPr/>
              <p:nvPr/>
            </p:nvGrpSpPr>
            <p:grpSpPr>
              <a:xfrm>
                <a:off x="340336" y="1846791"/>
                <a:ext cx="4635980" cy="435682"/>
                <a:chOff x="0" y="0"/>
                <a:chExt cx="4635979" cy="435680"/>
              </a:xfrm>
            </p:grpSpPr>
            <p:sp>
              <p:nvSpPr>
                <p:cNvPr id="51" name="Rectangle">
                  <a:extLst>
                    <a:ext uri="{FF2B5EF4-FFF2-40B4-BE49-F238E27FC236}">
                      <a16:creationId xmlns:a16="http://schemas.microsoft.com/office/drawing/2014/main" id="{95958A9B-9876-CD7D-97EA-C8AA13409CE3}"/>
                    </a:ext>
                  </a:extLst>
                </p:cNvPr>
                <p:cNvSpPr/>
                <p:nvPr/>
              </p:nvSpPr>
              <p:spPr>
                <a:xfrm>
                  <a:off x="0" y="0"/>
                  <a:ext cx="4635980" cy="435681"/>
                </a:xfrm>
                <a:prstGeom prst="rect">
                  <a:avLst/>
                </a:prstGeom>
                <a:solidFill>
                  <a:srgbClr val="FFFFFF"/>
                </a:solidFill>
                <a:ln w="12700" cap="flat">
                  <a:noFill/>
                  <a:miter lim="400000"/>
                </a:ln>
                <a:effectLst/>
              </p:spPr>
              <p:txBody>
                <a:bodyPr wrap="square" lIns="0" tIns="0" rIns="0" bIns="0" numCol="1" anchor="t">
                  <a:noAutofit/>
                </a:bodyPr>
                <a:lstStyle/>
                <a:p>
                  <a:pPr marL="0" marR="0" defTabSz="508000">
                    <a:defRPr sz="1200">
                      <a:uFillTx/>
                      <a:latin typeface="+mj-lt"/>
                      <a:ea typeface="+mj-ea"/>
                      <a:cs typeface="+mj-cs"/>
                      <a:sym typeface="Helvetica"/>
                    </a:defRPr>
                  </a:pPr>
                  <a:endParaRPr/>
                </a:p>
              </p:txBody>
            </p:sp>
            <p:pic>
              <p:nvPicPr>
                <p:cNvPr id="54" name="image.png" descr="image.png">
                  <a:extLst>
                    <a:ext uri="{FF2B5EF4-FFF2-40B4-BE49-F238E27FC236}">
                      <a16:creationId xmlns:a16="http://schemas.microsoft.com/office/drawing/2014/main" id="{5E254097-017F-FFFA-93CB-DCA586C59154}"/>
                    </a:ext>
                  </a:extLst>
                </p:cNvPr>
                <p:cNvPicPr>
                  <a:picLocks/>
                </p:cNvPicPr>
                <p:nvPr/>
              </p:nvPicPr>
              <p:blipFill>
                <a:blip r:embed="rId14"/>
                <a:srcRect l="5567"/>
                <a:stretch>
                  <a:fillRect/>
                </a:stretch>
              </p:blipFill>
              <p:spPr>
                <a:xfrm>
                  <a:off x="0" y="0"/>
                  <a:ext cx="4635980" cy="435681"/>
                </a:xfrm>
                <a:prstGeom prst="rect">
                  <a:avLst/>
                </a:prstGeom>
                <a:ln w="12700" cap="flat">
                  <a:noFill/>
                  <a:miter lim="400000"/>
                </a:ln>
                <a:effectLst/>
              </p:spPr>
            </p:pic>
          </p:grpSp>
          <p:grpSp>
            <p:nvGrpSpPr>
              <p:cNvPr id="33" name="Group">
                <a:extLst>
                  <a:ext uri="{FF2B5EF4-FFF2-40B4-BE49-F238E27FC236}">
                    <a16:creationId xmlns:a16="http://schemas.microsoft.com/office/drawing/2014/main" id="{8CD2F822-1512-04C7-FF5A-7045C0E04A1E}"/>
                  </a:ext>
                </a:extLst>
              </p:cNvPr>
              <p:cNvGrpSpPr/>
              <p:nvPr/>
            </p:nvGrpSpPr>
            <p:grpSpPr>
              <a:xfrm>
                <a:off x="232768" y="1409347"/>
                <a:ext cx="4743548" cy="437445"/>
                <a:chOff x="0" y="0"/>
                <a:chExt cx="4743546" cy="437444"/>
              </a:xfrm>
            </p:grpSpPr>
            <p:sp>
              <p:nvSpPr>
                <p:cNvPr id="47" name="Rectangle">
                  <a:extLst>
                    <a:ext uri="{FF2B5EF4-FFF2-40B4-BE49-F238E27FC236}">
                      <a16:creationId xmlns:a16="http://schemas.microsoft.com/office/drawing/2014/main" id="{2A461271-12D4-41C0-B327-77E6F69FBA3D}"/>
                    </a:ext>
                  </a:extLst>
                </p:cNvPr>
                <p:cNvSpPr/>
                <p:nvPr/>
              </p:nvSpPr>
              <p:spPr>
                <a:xfrm>
                  <a:off x="0" y="0"/>
                  <a:ext cx="4743547" cy="437445"/>
                </a:xfrm>
                <a:prstGeom prst="rect">
                  <a:avLst/>
                </a:prstGeom>
                <a:solidFill>
                  <a:srgbClr val="FFFFFF"/>
                </a:solidFill>
                <a:ln w="12700" cap="flat">
                  <a:noFill/>
                  <a:miter lim="400000"/>
                </a:ln>
                <a:effectLst/>
              </p:spPr>
              <p:txBody>
                <a:bodyPr wrap="square" lIns="0" tIns="0" rIns="0" bIns="0" numCol="1" anchor="t">
                  <a:noAutofit/>
                </a:bodyPr>
                <a:lstStyle/>
                <a:p>
                  <a:pPr marL="0" marR="0" defTabSz="508000">
                    <a:defRPr sz="1200">
                      <a:uFillTx/>
                      <a:latin typeface="+mj-lt"/>
                      <a:ea typeface="+mj-ea"/>
                      <a:cs typeface="+mj-cs"/>
                      <a:sym typeface="Helvetica"/>
                    </a:defRPr>
                  </a:pPr>
                  <a:endParaRPr/>
                </a:p>
              </p:txBody>
            </p:sp>
            <p:pic>
              <p:nvPicPr>
                <p:cNvPr id="49" name="image.png" descr="image.png">
                  <a:extLst>
                    <a:ext uri="{FF2B5EF4-FFF2-40B4-BE49-F238E27FC236}">
                      <a16:creationId xmlns:a16="http://schemas.microsoft.com/office/drawing/2014/main" id="{29257B49-3B75-F42B-4B12-4B482BF64D90}"/>
                    </a:ext>
                  </a:extLst>
                </p:cNvPr>
                <p:cNvPicPr>
                  <a:picLocks/>
                </p:cNvPicPr>
                <p:nvPr/>
              </p:nvPicPr>
              <p:blipFill>
                <a:blip r:embed="rId15"/>
                <a:srcRect l="3376"/>
                <a:stretch>
                  <a:fillRect/>
                </a:stretch>
              </p:blipFill>
              <p:spPr>
                <a:xfrm>
                  <a:off x="0" y="0"/>
                  <a:ext cx="4743547" cy="437445"/>
                </a:xfrm>
                <a:prstGeom prst="rect">
                  <a:avLst/>
                </a:prstGeom>
                <a:ln w="12700" cap="flat">
                  <a:noFill/>
                  <a:miter lim="400000"/>
                </a:ln>
                <a:effectLst/>
              </p:spPr>
            </p:pic>
          </p:grpSp>
          <p:grpSp>
            <p:nvGrpSpPr>
              <p:cNvPr id="34" name="Group">
                <a:extLst>
                  <a:ext uri="{FF2B5EF4-FFF2-40B4-BE49-F238E27FC236}">
                    <a16:creationId xmlns:a16="http://schemas.microsoft.com/office/drawing/2014/main" id="{6AE156C2-F923-CF2B-67D7-B96559C744A3}"/>
                  </a:ext>
                </a:extLst>
              </p:cNvPr>
              <p:cNvGrpSpPr/>
              <p:nvPr/>
            </p:nvGrpSpPr>
            <p:grpSpPr>
              <a:xfrm>
                <a:off x="82879" y="973666"/>
                <a:ext cx="4909309" cy="435683"/>
                <a:chOff x="0" y="0"/>
                <a:chExt cx="4909307" cy="435681"/>
              </a:xfrm>
            </p:grpSpPr>
            <p:sp>
              <p:nvSpPr>
                <p:cNvPr id="44" name="Rectangle">
                  <a:extLst>
                    <a:ext uri="{FF2B5EF4-FFF2-40B4-BE49-F238E27FC236}">
                      <a16:creationId xmlns:a16="http://schemas.microsoft.com/office/drawing/2014/main" id="{CDC1981D-4A28-C2EE-7DF8-419A3CEE6777}"/>
                    </a:ext>
                  </a:extLst>
                </p:cNvPr>
                <p:cNvSpPr/>
                <p:nvPr/>
              </p:nvSpPr>
              <p:spPr>
                <a:xfrm>
                  <a:off x="0" y="0"/>
                  <a:ext cx="4909307" cy="435681"/>
                </a:xfrm>
                <a:prstGeom prst="rect">
                  <a:avLst/>
                </a:prstGeom>
                <a:solidFill>
                  <a:srgbClr val="FFFFFF"/>
                </a:solidFill>
                <a:ln w="12700" cap="flat">
                  <a:noFill/>
                  <a:miter lim="400000"/>
                </a:ln>
                <a:effectLst/>
              </p:spPr>
              <p:txBody>
                <a:bodyPr wrap="square" lIns="0" tIns="0" rIns="0" bIns="0" numCol="1" anchor="t">
                  <a:noAutofit/>
                </a:bodyPr>
                <a:lstStyle/>
                <a:p>
                  <a:pPr marL="0" marR="0" defTabSz="508000">
                    <a:defRPr sz="1200">
                      <a:uFillTx/>
                      <a:latin typeface="+mj-lt"/>
                      <a:ea typeface="+mj-ea"/>
                      <a:cs typeface="+mj-cs"/>
                      <a:sym typeface="Helvetica"/>
                    </a:defRPr>
                  </a:pPr>
                  <a:endParaRPr/>
                </a:p>
              </p:txBody>
            </p:sp>
            <p:pic>
              <p:nvPicPr>
                <p:cNvPr id="46" name="image.png" descr="image.png">
                  <a:extLst>
                    <a:ext uri="{FF2B5EF4-FFF2-40B4-BE49-F238E27FC236}">
                      <a16:creationId xmlns:a16="http://schemas.microsoft.com/office/drawing/2014/main" id="{5787A98B-BBC5-11FC-A012-81232097458C}"/>
                    </a:ext>
                  </a:extLst>
                </p:cNvPr>
                <p:cNvPicPr>
                  <a:picLocks/>
                </p:cNvPicPr>
                <p:nvPr/>
              </p:nvPicPr>
              <p:blipFill>
                <a:blip r:embed="rId16"/>
                <a:stretch>
                  <a:fillRect/>
                </a:stretch>
              </p:blipFill>
              <p:spPr>
                <a:xfrm>
                  <a:off x="0" y="0"/>
                  <a:ext cx="4909306" cy="435680"/>
                </a:xfrm>
                <a:prstGeom prst="rect">
                  <a:avLst/>
                </a:prstGeom>
                <a:ln w="12700" cap="flat">
                  <a:noFill/>
                  <a:miter lim="400000"/>
                </a:ln>
                <a:effectLst/>
              </p:spPr>
            </p:pic>
          </p:grpSp>
          <p:grpSp>
            <p:nvGrpSpPr>
              <p:cNvPr id="35" name="Group">
                <a:extLst>
                  <a:ext uri="{FF2B5EF4-FFF2-40B4-BE49-F238E27FC236}">
                    <a16:creationId xmlns:a16="http://schemas.microsoft.com/office/drawing/2014/main" id="{D621FB12-0F72-2556-4BC9-7EEF948A009E}"/>
                  </a:ext>
                </a:extLst>
              </p:cNvPr>
              <p:cNvGrpSpPr/>
              <p:nvPr/>
            </p:nvGrpSpPr>
            <p:grpSpPr>
              <a:xfrm>
                <a:off x="82879" y="536222"/>
                <a:ext cx="4909308" cy="437445"/>
                <a:chOff x="0" y="0"/>
                <a:chExt cx="4909306" cy="437444"/>
              </a:xfrm>
            </p:grpSpPr>
            <p:sp>
              <p:nvSpPr>
                <p:cNvPr id="42" name="Rectangle">
                  <a:extLst>
                    <a:ext uri="{FF2B5EF4-FFF2-40B4-BE49-F238E27FC236}">
                      <a16:creationId xmlns:a16="http://schemas.microsoft.com/office/drawing/2014/main" id="{57FD0EA6-BDE2-BA7F-394D-004656474A6A}"/>
                    </a:ext>
                  </a:extLst>
                </p:cNvPr>
                <p:cNvSpPr/>
                <p:nvPr/>
              </p:nvSpPr>
              <p:spPr>
                <a:xfrm>
                  <a:off x="0" y="0"/>
                  <a:ext cx="4909307" cy="437445"/>
                </a:xfrm>
                <a:prstGeom prst="rect">
                  <a:avLst/>
                </a:prstGeom>
                <a:solidFill>
                  <a:srgbClr val="FFFFFF"/>
                </a:solidFill>
                <a:ln w="12700" cap="flat">
                  <a:noFill/>
                  <a:miter lim="400000"/>
                </a:ln>
                <a:effectLst/>
              </p:spPr>
              <p:txBody>
                <a:bodyPr wrap="square" lIns="0" tIns="0" rIns="0" bIns="0" numCol="1" anchor="t">
                  <a:noAutofit/>
                </a:bodyPr>
                <a:lstStyle/>
                <a:p>
                  <a:pPr marL="0" marR="0" defTabSz="508000">
                    <a:defRPr sz="1200">
                      <a:uFillTx/>
                      <a:latin typeface="+mj-lt"/>
                      <a:ea typeface="+mj-ea"/>
                      <a:cs typeface="+mj-cs"/>
                      <a:sym typeface="Helvetica"/>
                    </a:defRPr>
                  </a:pPr>
                  <a:endParaRPr/>
                </a:p>
              </p:txBody>
            </p:sp>
            <p:pic>
              <p:nvPicPr>
                <p:cNvPr id="43" name="image.png" descr="image.png">
                  <a:extLst>
                    <a:ext uri="{FF2B5EF4-FFF2-40B4-BE49-F238E27FC236}">
                      <a16:creationId xmlns:a16="http://schemas.microsoft.com/office/drawing/2014/main" id="{56F8F3A7-FCE1-E5FD-12F3-F37799787C0B}"/>
                    </a:ext>
                  </a:extLst>
                </p:cNvPr>
                <p:cNvPicPr>
                  <a:picLocks/>
                </p:cNvPicPr>
                <p:nvPr/>
              </p:nvPicPr>
              <p:blipFill>
                <a:blip r:embed="rId17"/>
                <a:stretch>
                  <a:fillRect/>
                </a:stretch>
              </p:blipFill>
              <p:spPr>
                <a:xfrm>
                  <a:off x="0" y="0"/>
                  <a:ext cx="4909307" cy="437445"/>
                </a:xfrm>
                <a:prstGeom prst="rect">
                  <a:avLst/>
                </a:prstGeom>
                <a:ln w="12700" cap="flat">
                  <a:noFill/>
                  <a:miter lim="400000"/>
                </a:ln>
                <a:effectLst/>
              </p:spPr>
            </p:pic>
          </p:grpSp>
          <p:grpSp>
            <p:nvGrpSpPr>
              <p:cNvPr id="36" name="Group">
                <a:extLst>
                  <a:ext uri="{FF2B5EF4-FFF2-40B4-BE49-F238E27FC236}">
                    <a16:creationId xmlns:a16="http://schemas.microsoft.com/office/drawing/2014/main" id="{F1D14716-B581-8335-E3FF-AB1ED3A3599E}"/>
                  </a:ext>
                </a:extLst>
              </p:cNvPr>
              <p:cNvGrpSpPr/>
              <p:nvPr/>
            </p:nvGrpSpPr>
            <p:grpSpPr>
              <a:xfrm>
                <a:off x="82879" y="100541"/>
                <a:ext cx="4909308" cy="435682"/>
                <a:chOff x="0" y="0"/>
                <a:chExt cx="4909306" cy="435680"/>
              </a:xfrm>
            </p:grpSpPr>
            <p:sp>
              <p:nvSpPr>
                <p:cNvPr id="40" name="Rectangle">
                  <a:extLst>
                    <a:ext uri="{FF2B5EF4-FFF2-40B4-BE49-F238E27FC236}">
                      <a16:creationId xmlns:a16="http://schemas.microsoft.com/office/drawing/2014/main" id="{B3718656-C241-1E7C-C0C2-98D704730EEB}"/>
                    </a:ext>
                  </a:extLst>
                </p:cNvPr>
                <p:cNvSpPr/>
                <p:nvPr/>
              </p:nvSpPr>
              <p:spPr>
                <a:xfrm>
                  <a:off x="0" y="0"/>
                  <a:ext cx="4909307" cy="435681"/>
                </a:xfrm>
                <a:prstGeom prst="rect">
                  <a:avLst/>
                </a:prstGeom>
                <a:solidFill>
                  <a:srgbClr val="FFFFFF"/>
                </a:solidFill>
                <a:ln w="12700" cap="flat">
                  <a:noFill/>
                  <a:miter lim="400000"/>
                </a:ln>
                <a:effectLst/>
              </p:spPr>
              <p:txBody>
                <a:bodyPr wrap="square" lIns="0" tIns="0" rIns="0" bIns="0" numCol="1" anchor="t">
                  <a:noAutofit/>
                </a:bodyPr>
                <a:lstStyle/>
                <a:p>
                  <a:pPr marL="0" marR="0" defTabSz="508000">
                    <a:defRPr sz="1200">
                      <a:uFillTx/>
                      <a:latin typeface="+mj-lt"/>
                      <a:ea typeface="+mj-ea"/>
                      <a:cs typeface="+mj-cs"/>
                      <a:sym typeface="Helvetica"/>
                    </a:defRPr>
                  </a:pPr>
                  <a:endParaRPr/>
                </a:p>
              </p:txBody>
            </p:sp>
            <p:pic>
              <p:nvPicPr>
                <p:cNvPr id="41" name="image.png" descr="image.png">
                  <a:extLst>
                    <a:ext uri="{FF2B5EF4-FFF2-40B4-BE49-F238E27FC236}">
                      <a16:creationId xmlns:a16="http://schemas.microsoft.com/office/drawing/2014/main" id="{ADBDEDBD-1C1F-D6C7-61CB-D826EAB1D0FD}"/>
                    </a:ext>
                  </a:extLst>
                </p:cNvPr>
                <p:cNvPicPr>
                  <a:picLocks/>
                </p:cNvPicPr>
                <p:nvPr/>
              </p:nvPicPr>
              <p:blipFill>
                <a:blip r:embed="rId18"/>
                <a:stretch>
                  <a:fillRect/>
                </a:stretch>
              </p:blipFill>
              <p:spPr>
                <a:xfrm>
                  <a:off x="0" y="0"/>
                  <a:ext cx="4909307" cy="435681"/>
                </a:xfrm>
                <a:prstGeom prst="rect">
                  <a:avLst/>
                </a:prstGeom>
                <a:ln w="12700" cap="flat">
                  <a:noFill/>
                  <a:miter lim="400000"/>
                </a:ln>
                <a:effectLst/>
              </p:spPr>
            </p:pic>
          </p:grpSp>
        </p:grpSp>
      </p:grpSp>
      <p:pic>
        <p:nvPicPr>
          <p:cNvPr id="86" name="Picture 3">
            <a:extLst>
              <a:ext uri="{FF2B5EF4-FFF2-40B4-BE49-F238E27FC236}">
                <a16:creationId xmlns:a16="http://schemas.microsoft.com/office/drawing/2014/main" id="{FE4547D3-15E1-F4E3-848A-23ADE7AFA28A}"/>
              </a:ext>
            </a:extLst>
          </p:cNvPr>
          <p:cNvPicPr>
            <a:picLocks noChangeAspect="1" noChangeArrowheads="1"/>
          </p:cNvPicPr>
          <p:nvPr/>
        </p:nvPicPr>
        <p:blipFill rotWithShape="1">
          <a:blip r:embed="rId19">
            <a:extLst>
              <a:ext uri="{28A0092B-C50C-407E-A947-70E740481C1C}">
                <a14:useLocalDpi xmlns:a14="http://schemas.microsoft.com/office/drawing/2010/main" val="0"/>
              </a:ext>
            </a:extLst>
          </a:blip>
          <a:srcRect r="47801" b="7021"/>
          <a:stretch/>
        </p:blipFill>
        <p:spPr bwMode="auto">
          <a:xfrm>
            <a:off x="3577827" y="3044989"/>
            <a:ext cx="1780199" cy="1471441"/>
          </a:xfrm>
          <a:prstGeom prst="rect">
            <a:avLst/>
          </a:prstGeom>
          <a:noFill/>
          <a:extLst>
            <a:ext uri="{909E8E84-426E-40DD-AFC4-6F175D3DCCD1}">
              <a14:hiddenFill xmlns:a14="http://schemas.microsoft.com/office/drawing/2010/main">
                <a:solidFill>
                  <a:srgbClr val="FFFFFF"/>
                </a:solidFill>
              </a14:hiddenFill>
            </a:ext>
          </a:extLst>
        </p:spPr>
      </p:pic>
      <p:cxnSp>
        <p:nvCxnSpPr>
          <p:cNvPr id="87" name="Straight Arrow Connector 86">
            <a:extLst>
              <a:ext uri="{FF2B5EF4-FFF2-40B4-BE49-F238E27FC236}">
                <a16:creationId xmlns:a16="http://schemas.microsoft.com/office/drawing/2014/main" id="{77184568-82D2-1855-81F6-69490372DB07}"/>
              </a:ext>
            </a:extLst>
          </p:cNvPr>
          <p:cNvCxnSpPr>
            <a:cxnSpLocks/>
          </p:cNvCxnSpPr>
          <p:nvPr/>
        </p:nvCxnSpPr>
        <p:spPr>
          <a:xfrm flipV="1">
            <a:off x="6173175" y="5905247"/>
            <a:ext cx="0" cy="305931"/>
          </a:xfrm>
          <a:prstGeom prst="straightConnector1">
            <a:avLst/>
          </a:prstGeom>
          <a:ln w="50800">
            <a:headEnd type="oval"/>
            <a:tailEnd type="none"/>
          </a:ln>
        </p:spPr>
        <p:style>
          <a:lnRef idx="3">
            <a:schemeClr val="accent6"/>
          </a:lnRef>
          <a:fillRef idx="0">
            <a:schemeClr val="accent6"/>
          </a:fillRef>
          <a:effectRef idx="2">
            <a:schemeClr val="accent6"/>
          </a:effectRef>
          <a:fontRef idx="minor">
            <a:schemeClr val="tx1"/>
          </a:fontRef>
        </p:style>
      </p:cxnSp>
      <p:pic>
        <p:nvPicPr>
          <p:cNvPr id="23" name="Picture 22">
            <a:extLst>
              <a:ext uri="{FF2B5EF4-FFF2-40B4-BE49-F238E27FC236}">
                <a16:creationId xmlns:a16="http://schemas.microsoft.com/office/drawing/2014/main" id="{5C0D7C9E-666E-6914-23DD-C3CA21950403}"/>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10567253" y="5852758"/>
            <a:ext cx="2062477" cy="603107"/>
          </a:xfrm>
          <a:prstGeom prst="rect">
            <a:avLst/>
          </a:prstGeom>
        </p:spPr>
      </p:pic>
      <p:sp>
        <p:nvSpPr>
          <p:cNvPr id="25" name="TextBox 24">
            <a:extLst>
              <a:ext uri="{FF2B5EF4-FFF2-40B4-BE49-F238E27FC236}">
                <a16:creationId xmlns:a16="http://schemas.microsoft.com/office/drawing/2014/main" id="{7F6E6AFD-D8A0-696E-A4E6-4DE9D6D5620B}"/>
              </a:ext>
            </a:extLst>
          </p:cNvPr>
          <p:cNvSpPr txBox="1"/>
          <p:nvPr/>
        </p:nvSpPr>
        <p:spPr>
          <a:xfrm>
            <a:off x="9247779" y="5738174"/>
            <a:ext cx="679994" cy="400110"/>
          </a:xfrm>
          <a:prstGeom prst="rect">
            <a:avLst/>
          </a:prstGeom>
          <a:noFill/>
        </p:spPr>
        <p:txBody>
          <a:bodyPr wrap="none" rtlCol="0">
            <a:spAutoFit/>
          </a:bodyPr>
          <a:lstStyle/>
          <a:p>
            <a:r>
              <a:rPr lang="en-US" sz="2000" dirty="0">
                <a:latin typeface="Bernard MT Condensed" panose="02050806060905020404" pitchFamily="18" charset="77"/>
              </a:rPr>
              <a:t>2019</a:t>
            </a:r>
          </a:p>
        </p:txBody>
      </p:sp>
    </p:spTree>
    <p:extLst>
      <p:ext uri="{BB962C8B-B14F-4D97-AF65-F5344CB8AC3E}">
        <p14:creationId xmlns:p14="http://schemas.microsoft.com/office/powerpoint/2010/main" val="179933648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A3B2627-359B-A646-B377-7D0ABF9D7E30}"/>
              </a:ext>
            </a:extLst>
          </p:cNvPr>
          <p:cNvSpPr txBox="1">
            <a:spLocks noChangeArrowheads="1"/>
          </p:cNvSpPr>
          <p:nvPr/>
        </p:nvSpPr>
        <p:spPr>
          <a:xfrm>
            <a:off x="684023" y="1012331"/>
            <a:ext cx="11487990" cy="135466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en-US" sz="5400" b="0" dirty="0">
                <a:solidFill>
                  <a:srgbClr val="FFFF00"/>
                </a:solidFill>
                <a:latin typeface="American Typewriter" panose="02090604020004020304" pitchFamily="18" charset="77"/>
                <a:sym typeface="American Typewriter" panose="02090604020004020304" pitchFamily="18" charset="77"/>
              </a:rPr>
              <a:t>The NSE </a:t>
            </a:r>
            <a:r>
              <a:rPr lang="en-US" altLang="en-US" sz="5400" b="0" dirty="0" err="1">
                <a:solidFill>
                  <a:srgbClr val="FFFF00"/>
                </a:solidFill>
                <a:latin typeface="American Typewriter" panose="02090604020004020304" pitchFamily="18" charset="77"/>
                <a:sym typeface="American Typewriter" panose="02090604020004020304" pitchFamily="18" charset="77"/>
              </a:rPr>
              <a:t>Spurions</a:t>
            </a:r>
            <a:r>
              <a:rPr lang="en-US" altLang="en-US" sz="5400" b="0" dirty="0">
                <a:solidFill>
                  <a:srgbClr val="FFFF00"/>
                </a:solidFill>
                <a:latin typeface="American Typewriter" panose="02090604020004020304" pitchFamily="18" charset="77"/>
                <a:sym typeface="American Typewriter" panose="02090604020004020304" pitchFamily="18" charset="77"/>
              </a:rPr>
              <a:t> - Direct Echo</a:t>
            </a:r>
            <a:endParaRPr lang="en-US" altLang="en-US" sz="5400" b="0" dirty="0">
              <a:solidFill>
                <a:srgbClr val="FFFF00"/>
              </a:solidFill>
              <a:latin typeface="American Typewriter" panose="02090604020004020304" pitchFamily="18" charset="77"/>
              <a:ea typeface="ヒラギノ明朝 Pro W3" panose="02020300000000000000" pitchFamily="18" charset="-128"/>
              <a:sym typeface="American Typewriter" panose="02090604020004020304" pitchFamily="18" charset="77"/>
            </a:endParaRPr>
          </a:p>
        </p:txBody>
      </p:sp>
      <p:pic>
        <p:nvPicPr>
          <p:cNvPr id="3" name="Picture 2">
            <a:extLst>
              <a:ext uri="{FF2B5EF4-FFF2-40B4-BE49-F238E27FC236}">
                <a16:creationId xmlns:a16="http://schemas.microsoft.com/office/drawing/2014/main" id="{F736B4DE-DE8D-0D42-A13E-CC49668A1DF6}"/>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4757" y="2998032"/>
            <a:ext cx="6294341" cy="4808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89344C63-DBD5-1E4E-9D5F-7A1B5DB4C308}"/>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90743" y="2998032"/>
            <a:ext cx="6319187" cy="4808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19458793"/>
      </p:ext>
    </p:extLst>
  </p:cSld>
  <p:clrMapOvr>
    <a:masterClrMapping/>
  </p:clrMapOvr>
  <p:transition spd="med"/>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AB309A-8272-59F9-FF53-95D3C239354A}"/>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54D6A18B-40CC-E4F1-FCAF-5191F8E78419}"/>
              </a:ext>
            </a:extLst>
          </p:cNvPr>
          <p:cNvSpPr txBox="1">
            <a:spLocks/>
          </p:cNvSpPr>
          <p:nvPr/>
        </p:nvSpPr>
        <p:spPr>
          <a:xfrm>
            <a:off x="253448" y="161248"/>
            <a:ext cx="12497904" cy="1576947"/>
          </a:xfrm>
          <a:prstGeom prst="rect">
            <a:avLst/>
          </a:prstGeom>
        </p:spPr>
        <p:txBody>
          <a:bodyPr/>
          <a:lstStyle>
            <a:lvl1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Neue Medium"/>
              </a:defRPr>
            </a:lvl1pPr>
            <a:lvl2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Neue Medium"/>
              </a:defRPr>
            </a:lvl2pPr>
            <a:lvl3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Neue Medium"/>
              </a:defRPr>
            </a:lvl3pPr>
            <a:lvl4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Neue Medium"/>
              </a:defRPr>
            </a:lvl4pPr>
            <a:lvl5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Neue Medium"/>
              </a:defRPr>
            </a:lvl5pPr>
            <a:lvl6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Neue Medium"/>
              </a:defRPr>
            </a:lvl6pPr>
            <a:lvl7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Neue Medium"/>
              </a:defRPr>
            </a:lvl7pPr>
            <a:lvl8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Neue Medium"/>
              </a:defRPr>
            </a:lvl8pPr>
            <a:lvl9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Neue Medium"/>
              </a:defRPr>
            </a:lvl9pPr>
          </a:lstStyle>
          <a:p>
            <a:pPr algn="l" hangingPunct="1"/>
            <a:r>
              <a:rPr lang="en-US" sz="4800" dirty="0">
                <a:solidFill>
                  <a:srgbClr val="FFFF00"/>
                </a:solidFill>
                <a:latin typeface="Comic Sans MS" panose="030F0902030302020204" pitchFamily="66" charset="0"/>
              </a:rPr>
              <a:t>For those still awake</a:t>
            </a:r>
          </a:p>
        </p:txBody>
      </p:sp>
      <p:sp>
        <p:nvSpPr>
          <p:cNvPr id="7" name="TextBox 6">
            <a:extLst>
              <a:ext uri="{FF2B5EF4-FFF2-40B4-BE49-F238E27FC236}">
                <a16:creationId xmlns:a16="http://schemas.microsoft.com/office/drawing/2014/main" id="{14C40FCA-5009-AE45-80E6-14543E3C10D4}"/>
              </a:ext>
            </a:extLst>
          </p:cNvPr>
          <p:cNvSpPr txBox="1"/>
          <p:nvPr/>
        </p:nvSpPr>
        <p:spPr>
          <a:xfrm>
            <a:off x="617095" y="1393421"/>
            <a:ext cx="11770610" cy="677108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457200" indent="-457200" algn="l">
              <a:spcBef>
                <a:spcPts val="1200"/>
              </a:spcBef>
              <a:buFont typeface="Arial" panose="020B0604020202020204" pitchFamily="34" charset="0"/>
              <a:buChar char="•"/>
            </a:pPr>
            <a:r>
              <a:rPr lang="en-US" sz="3200" b="0" dirty="0">
                <a:solidFill>
                  <a:schemeClr val="bg1"/>
                </a:solidFill>
                <a:latin typeface="Comic Sans MS" pitchFamily="66" charset="0"/>
              </a:rPr>
              <a:t>NSE studies </a:t>
            </a:r>
            <a:r>
              <a:rPr lang="en-US" sz="3200" b="0" dirty="0">
                <a:solidFill>
                  <a:srgbClr val="FFFF00"/>
                </a:solidFill>
                <a:latin typeface="Comic Sans MS" pitchFamily="66" charset="0"/>
              </a:rPr>
              <a:t>dynamics in the </a:t>
            </a:r>
            <a:r>
              <a:rPr lang="en-US" sz="3200" b="0" dirty="0" err="1">
                <a:solidFill>
                  <a:srgbClr val="FFFF00"/>
                </a:solidFill>
                <a:latin typeface="Comic Sans MS" pitchFamily="66" charset="0"/>
              </a:rPr>
              <a:t>ps</a:t>
            </a:r>
            <a:r>
              <a:rPr lang="en-US" sz="3200" b="0" dirty="0">
                <a:solidFill>
                  <a:srgbClr val="FFFF00"/>
                </a:solidFill>
                <a:latin typeface="Comic Sans MS" pitchFamily="66" charset="0"/>
              </a:rPr>
              <a:t> to ns time range </a:t>
            </a:r>
            <a:r>
              <a:rPr lang="en-US" sz="3200" b="0" dirty="0">
                <a:solidFill>
                  <a:schemeClr val="bg1"/>
                </a:solidFill>
                <a:latin typeface="Comic Sans MS" pitchFamily="66" charset="0"/>
              </a:rPr>
              <a:t>(4 orders of magnitude in time!), over </a:t>
            </a:r>
            <a:r>
              <a:rPr lang="en-US" sz="3200" b="0" dirty="0" err="1">
                <a:solidFill>
                  <a:schemeClr val="bg1"/>
                </a:solidFill>
                <a:latin typeface="Comic Sans MS" pitchFamily="66" charset="0"/>
              </a:rPr>
              <a:t>lengthscales</a:t>
            </a:r>
            <a:r>
              <a:rPr lang="en-US" sz="3200" b="0" dirty="0">
                <a:solidFill>
                  <a:schemeClr val="bg1"/>
                </a:solidFill>
                <a:latin typeface="Comic Sans MS" pitchFamily="66" charset="0"/>
              </a:rPr>
              <a:t> </a:t>
            </a:r>
            <a:r>
              <a:rPr lang="en-US" sz="3200" b="0" dirty="0">
                <a:solidFill>
                  <a:srgbClr val="FFFF00"/>
                </a:solidFill>
                <a:latin typeface="Comic Sans MS" pitchFamily="66" charset="0"/>
              </a:rPr>
              <a:t>from tens of </a:t>
            </a:r>
            <a:r>
              <a:rPr lang="en-US" sz="3200" b="0" dirty="0" err="1">
                <a:solidFill>
                  <a:srgbClr val="FFFF00"/>
                </a:solidFill>
                <a:latin typeface="Comic Sans MS" pitchFamily="66" charset="0"/>
              </a:rPr>
              <a:t>Ås</a:t>
            </a:r>
            <a:r>
              <a:rPr lang="en-US" sz="3200" b="0" dirty="0">
                <a:solidFill>
                  <a:srgbClr val="FFFF00"/>
                </a:solidFill>
                <a:latin typeface="Comic Sans MS" pitchFamily="66" charset="0"/>
              </a:rPr>
              <a:t> to fractions of an </a:t>
            </a:r>
            <a:r>
              <a:rPr lang="en-US" sz="3200" b="0" dirty="0" err="1">
                <a:solidFill>
                  <a:srgbClr val="FFFF00"/>
                </a:solidFill>
                <a:latin typeface="Comic Sans MS" pitchFamily="66" charset="0"/>
              </a:rPr>
              <a:t>Å</a:t>
            </a:r>
            <a:r>
              <a:rPr lang="en-US" sz="3200" b="0" dirty="0">
                <a:solidFill>
                  <a:schemeClr val="bg1"/>
                </a:solidFill>
                <a:latin typeface="Comic Sans MS" pitchFamily="66" charset="0"/>
              </a:rPr>
              <a:t>. </a:t>
            </a:r>
          </a:p>
          <a:p>
            <a:pPr marL="457200" indent="-457200" algn="l">
              <a:spcBef>
                <a:spcPts val="1200"/>
              </a:spcBef>
              <a:buFont typeface="Arial" panose="020B0604020202020204" pitchFamily="34" charset="0"/>
              <a:buChar char="•"/>
            </a:pPr>
            <a:r>
              <a:rPr lang="en-US" sz="3200" b="0" dirty="0">
                <a:solidFill>
                  <a:schemeClr val="bg1"/>
                </a:solidFill>
                <a:latin typeface="Comic Sans MS" pitchFamily="66" charset="0"/>
              </a:rPr>
              <a:t>It covers the largest </a:t>
            </a:r>
            <a:r>
              <a:rPr lang="en-US" sz="3200" b="0" dirty="0" err="1">
                <a:solidFill>
                  <a:schemeClr val="bg1"/>
                </a:solidFill>
                <a:latin typeface="Comic Sans MS" pitchFamily="66" charset="0"/>
              </a:rPr>
              <a:t>lengthscales</a:t>
            </a:r>
            <a:r>
              <a:rPr lang="en-US" sz="3200" b="0" dirty="0">
                <a:solidFill>
                  <a:schemeClr val="bg1"/>
                </a:solidFill>
                <a:latin typeface="Comic Sans MS" pitchFamily="66" charset="0"/>
              </a:rPr>
              <a:t> and longest timescales of all neutron spectrometers.</a:t>
            </a:r>
          </a:p>
          <a:p>
            <a:pPr marL="457200" indent="-457200" algn="l">
              <a:spcBef>
                <a:spcPts val="1200"/>
              </a:spcBef>
              <a:buFont typeface="Arial" panose="020B0604020202020204" pitchFamily="34" charset="0"/>
              <a:buChar char="•"/>
            </a:pPr>
            <a:r>
              <a:rPr lang="en-US" sz="3200" b="0" dirty="0">
                <a:solidFill>
                  <a:schemeClr val="bg1"/>
                </a:solidFill>
                <a:latin typeface="Comic Sans MS" pitchFamily="66" charset="0"/>
              </a:rPr>
              <a:t>NSE works in the </a:t>
            </a:r>
            <a:r>
              <a:rPr lang="en-US" sz="3200" b="0" dirty="0">
                <a:solidFill>
                  <a:srgbClr val="FFFF00"/>
                </a:solidFill>
                <a:latin typeface="Comic Sans MS" pitchFamily="66" charset="0"/>
              </a:rPr>
              <a:t>time domain</a:t>
            </a:r>
            <a:r>
              <a:rPr lang="en-US" sz="3200" b="0" dirty="0">
                <a:solidFill>
                  <a:schemeClr val="bg1"/>
                </a:solidFill>
                <a:latin typeface="Comic Sans MS" pitchFamily="66" charset="0"/>
              </a:rPr>
              <a:t>. The instrumental resolution can be simply divided out.</a:t>
            </a:r>
          </a:p>
          <a:p>
            <a:pPr marL="457200" indent="-457200" algn="l">
              <a:spcBef>
                <a:spcPts val="1200"/>
              </a:spcBef>
              <a:buFont typeface="Arial" panose="020B0604020202020204" pitchFamily="34" charset="0"/>
              <a:buChar char="•"/>
            </a:pPr>
            <a:r>
              <a:rPr lang="en-US" sz="3200" dirty="0">
                <a:solidFill>
                  <a:srgbClr val="FFFF00"/>
                </a:solidFill>
                <a:latin typeface="Comic Sans MS" pitchFamily="66" charset="0"/>
              </a:rPr>
              <a:t>Full PA analysis - isotope effect (H/D) and/or magnetism</a:t>
            </a:r>
            <a:endParaRPr lang="en-US" sz="3200" b="0" dirty="0">
              <a:solidFill>
                <a:srgbClr val="FFFF00"/>
              </a:solidFill>
              <a:latin typeface="Comic Sans MS" pitchFamily="66" charset="0"/>
            </a:endParaRPr>
          </a:p>
          <a:p>
            <a:pPr marL="457200" indent="-457200" algn="l">
              <a:spcBef>
                <a:spcPts val="1200"/>
              </a:spcBef>
              <a:buFont typeface="Arial" panose="020B0604020202020204" pitchFamily="34" charset="0"/>
              <a:buChar char="•"/>
            </a:pPr>
            <a:r>
              <a:rPr lang="en-US" sz="3200" b="0" dirty="0">
                <a:solidFill>
                  <a:schemeClr val="bg1"/>
                </a:solidFill>
                <a:latin typeface="Comic Sans MS" pitchFamily="66" charset="0"/>
              </a:rPr>
              <a:t>NSE works by encoding the neutron speed in its spin state. </a:t>
            </a:r>
            <a:r>
              <a:rPr lang="en-US" sz="3200" b="0" dirty="0">
                <a:solidFill>
                  <a:srgbClr val="FFFF00"/>
                </a:solidFill>
                <a:latin typeface="Comic Sans MS" pitchFamily="66" charset="0"/>
              </a:rPr>
              <a:t>Do not depolarize the neutron beam</a:t>
            </a:r>
            <a:r>
              <a:rPr lang="en-US" sz="3200" b="0" dirty="0">
                <a:solidFill>
                  <a:schemeClr val="bg1"/>
                </a:solidFill>
                <a:latin typeface="Comic Sans MS" pitchFamily="66" charset="0"/>
              </a:rPr>
              <a:t>.</a:t>
            </a:r>
          </a:p>
          <a:p>
            <a:pPr marL="457200" indent="-457200" algn="l">
              <a:spcBef>
                <a:spcPts val="1200"/>
              </a:spcBef>
              <a:buFont typeface="Arial" panose="020B0604020202020204" pitchFamily="34" charset="0"/>
              <a:buChar char="•"/>
            </a:pPr>
            <a:r>
              <a:rPr lang="en-US" sz="3200" b="0" dirty="0">
                <a:solidFill>
                  <a:schemeClr val="bg1"/>
                </a:solidFill>
                <a:latin typeface="Comic Sans MS" pitchFamily="66" charset="0"/>
              </a:rPr>
              <a:t>NSE is </a:t>
            </a:r>
            <a:r>
              <a:rPr lang="en-US" sz="3200" b="0" dirty="0">
                <a:solidFill>
                  <a:srgbClr val="FFFF00"/>
                </a:solidFill>
                <a:latin typeface="Comic Sans MS" pitchFamily="66" charset="0"/>
              </a:rPr>
              <a:t>count limiting</a:t>
            </a:r>
            <a:r>
              <a:rPr lang="en-US" sz="3200" b="0" dirty="0">
                <a:solidFill>
                  <a:schemeClr val="bg1"/>
                </a:solidFill>
                <a:latin typeface="Comic Sans MS" pitchFamily="66" charset="0"/>
              </a:rPr>
              <a:t>. Large samples and/or significant scattering intensities are required.</a:t>
            </a:r>
          </a:p>
        </p:txBody>
      </p:sp>
    </p:spTree>
    <p:extLst>
      <p:ext uri="{BB962C8B-B14F-4D97-AF65-F5344CB8AC3E}">
        <p14:creationId xmlns:p14="http://schemas.microsoft.com/office/powerpoint/2010/main" val="3213923363"/>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FB4F5C-8194-F4BC-80A5-90E99C5A46D4}"/>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F26AEB09-B4F6-ABCC-B0CE-4EF1F9C2D172}"/>
              </a:ext>
            </a:extLst>
          </p:cNvPr>
          <p:cNvSpPr txBox="1">
            <a:spLocks/>
          </p:cNvSpPr>
          <p:nvPr/>
        </p:nvSpPr>
        <p:spPr>
          <a:xfrm>
            <a:off x="964277" y="1374370"/>
            <a:ext cx="11722793" cy="2546773"/>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5227" dirty="0"/>
          </a:p>
        </p:txBody>
      </p:sp>
      <p:sp>
        <p:nvSpPr>
          <p:cNvPr id="4" name="TextBox 3">
            <a:extLst>
              <a:ext uri="{FF2B5EF4-FFF2-40B4-BE49-F238E27FC236}">
                <a16:creationId xmlns:a16="http://schemas.microsoft.com/office/drawing/2014/main" id="{297F7F24-778C-5FA2-120D-031F37199048}"/>
              </a:ext>
            </a:extLst>
          </p:cNvPr>
          <p:cNvSpPr txBox="1"/>
          <p:nvPr/>
        </p:nvSpPr>
        <p:spPr>
          <a:xfrm>
            <a:off x="0" y="319758"/>
            <a:ext cx="13004800" cy="923971"/>
          </a:xfrm>
          <a:prstGeom prst="rect">
            <a:avLst/>
          </a:prstGeom>
          <a:noFill/>
        </p:spPr>
        <p:txBody>
          <a:bodyPr wrap="square" rtlCol="0">
            <a:spAutoFit/>
          </a:bodyPr>
          <a:lstStyle/>
          <a:p>
            <a:pPr algn="ctr"/>
            <a:r>
              <a:rPr lang="en-US" sz="5404" dirty="0"/>
              <a:t>Network of Mentors</a:t>
            </a:r>
          </a:p>
        </p:txBody>
      </p:sp>
      <p:pic>
        <p:nvPicPr>
          <p:cNvPr id="5" name="Picture 4" descr="A close-up of a body of water&#10;&#10;Description automatically generated with low confidence">
            <a:extLst>
              <a:ext uri="{FF2B5EF4-FFF2-40B4-BE49-F238E27FC236}">
                <a16:creationId xmlns:a16="http://schemas.microsoft.com/office/drawing/2014/main" id="{7C9A8FB7-CD2B-27E7-9942-E2713C65F1BF}"/>
              </a:ext>
            </a:extLst>
          </p:cNvPr>
          <p:cNvPicPr>
            <a:picLocks noChangeAspect="1"/>
          </p:cNvPicPr>
          <p:nvPr/>
        </p:nvPicPr>
        <p:blipFill>
          <a:blip r:embed="rId3"/>
          <a:stretch>
            <a:fillRect/>
          </a:stretch>
        </p:blipFill>
        <p:spPr>
          <a:xfrm>
            <a:off x="438323" y="2120347"/>
            <a:ext cx="12248748" cy="6724252"/>
          </a:xfrm>
          <a:prstGeom prst="rect">
            <a:avLst/>
          </a:prstGeom>
        </p:spPr>
      </p:pic>
      <p:sp>
        <p:nvSpPr>
          <p:cNvPr id="9" name="Left Arrow 8">
            <a:extLst>
              <a:ext uri="{FF2B5EF4-FFF2-40B4-BE49-F238E27FC236}">
                <a16:creationId xmlns:a16="http://schemas.microsoft.com/office/drawing/2014/main" id="{697B96BC-53B1-49D5-FECD-8A59D8E3E6B0}"/>
              </a:ext>
            </a:extLst>
          </p:cNvPr>
          <p:cNvSpPr/>
          <p:nvPr/>
        </p:nvSpPr>
        <p:spPr>
          <a:xfrm rot="21287469">
            <a:off x="3830758" y="4417304"/>
            <a:ext cx="2063807" cy="141356"/>
          </a:xfrm>
          <a:prstGeom prst="leftArrow">
            <a:avLst/>
          </a:prstGeom>
          <a:solidFill>
            <a:schemeClr val="accent1">
              <a:lumMod val="20000"/>
              <a:lumOff val="8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413"/>
          </a:p>
        </p:txBody>
      </p:sp>
      <p:sp>
        <p:nvSpPr>
          <p:cNvPr id="19" name="Left Arrow 18">
            <a:extLst>
              <a:ext uri="{FF2B5EF4-FFF2-40B4-BE49-F238E27FC236}">
                <a16:creationId xmlns:a16="http://schemas.microsoft.com/office/drawing/2014/main" id="{AE893B6B-2548-B5DA-D23F-391C92026C53}"/>
              </a:ext>
            </a:extLst>
          </p:cNvPr>
          <p:cNvSpPr/>
          <p:nvPr/>
        </p:nvSpPr>
        <p:spPr>
          <a:xfrm rot="20023357">
            <a:off x="2858421" y="4783966"/>
            <a:ext cx="859750" cy="185665"/>
          </a:xfrm>
          <a:prstGeom prst="left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413"/>
          </a:p>
        </p:txBody>
      </p:sp>
      <p:sp>
        <p:nvSpPr>
          <p:cNvPr id="17" name="Curved Down Arrow 16">
            <a:extLst>
              <a:ext uri="{FF2B5EF4-FFF2-40B4-BE49-F238E27FC236}">
                <a16:creationId xmlns:a16="http://schemas.microsoft.com/office/drawing/2014/main" id="{54A5DDA0-EEE8-9C39-A0FD-37E26ED2EEF0}"/>
              </a:ext>
            </a:extLst>
          </p:cNvPr>
          <p:cNvSpPr/>
          <p:nvPr/>
        </p:nvSpPr>
        <p:spPr>
          <a:xfrm rot="19900957" flipV="1">
            <a:off x="3163961" y="4825180"/>
            <a:ext cx="1263792" cy="1453028"/>
          </a:xfrm>
          <a:prstGeom prst="curvedDownArrow">
            <a:avLst>
              <a:gd name="adj1" fmla="val 9915"/>
              <a:gd name="adj2" fmla="val 31459"/>
              <a:gd name="adj3" fmla="val 30676"/>
            </a:avLst>
          </a:prstGeom>
          <a:solidFill>
            <a:schemeClr val="accent1">
              <a:lumMod val="40000"/>
              <a:lumOff val="60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413">
              <a:solidFill>
                <a:schemeClr val="tx1"/>
              </a:solidFill>
            </a:endParaRPr>
          </a:p>
        </p:txBody>
      </p:sp>
      <p:sp>
        <p:nvSpPr>
          <p:cNvPr id="20" name="Striped Right Arrow 19">
            <a:extLst>
              <a:ext uri="{FF2B5EF4-FFF2-40B4-BE49-F238E27FC236}">
                <a16:creationId xmlns:a16="http://schemas.microsoft.com/office/drawing/2014/main" id="{58135000-571E-0A31-4721-8199F625E10E}"/>
              </a:ext>
            </a:extLst>
          </p:cNvPr>
          <p:cNvSpPr/>
          <p:nvPr/>
        </p:nvSpPr>
        <p:spPr>
          <a:xfrm rot="1160246" flipV="1">
            <a:off x="3621687" y="6004826"/>
            <a:ext cx="7690341" cy="65023"/>
          </a:xfrm>
          <a:prstGeom prst="stripedRightArrow">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413"/>
          </a:p>
        </p:txBody>
      </p:sp>
      <p:cxnSp>
        <p:nvCxnSpPr>
          <p:cNvPr id="23" name="Curved Connector 22">
            <a:extLst>
              <a:ext uri="{FF2B5EF4-FFF2-40B4-BE49-F238E27FC236}">
                <a16:creationId xmlns:a16="http://schemas.microsoft.com/office/drawing/2014/main" id="{9DB2F819-681E-A580-9C40-69F0A296B7E5}"/>
              </a:ext>
            </a:extLst>
          </p:cNvPr>
          <p:cNvCxnSpPr>
            <a:cxnSpLocks/>
            <a:endCxn id="19" idx="3"/>
          </p:cNvCxnSpPr>
          <p:nvPr/>
        </p:nvCxnSpPr>
        <p:spPr>
          <a:xfrm rot="10800000">
            <a:off x="3673748" y="4686485"/>
            <a:ext cx="7422999" cy="2539236"/>
          </a:xfrm>
          <a:prstGeom prst="curvedConnector3">
            <a:avLst>
              <a:gd name="adj1" fmla="val 9629"/>
            </a:avLst>
          </a:prstGeom>
          <a:ln w="57150">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77338EF4-C351-E667-2AAD-DDC7E351629C}"/>
              </a:ext>
            </a:extLst>
          </p:cNvPr>
          <p:cNvSpPr txBox="1"/>
          <p:nvPr/>
        </p:nvSpPr>
        <p:spPr>
          <a:xfrm>
            <a:off x="5107347" y="2274996"/>
            <a:ext cx="2572689" cy="338554"/>
          </a:xfrm>
          <a:prstGeom prst="rect">
            <a:avLst/>
          </a:prstGeom>
          <a:solidFill>
            <a:schemeClr val="accent1">
              <a:lumMod val="20000"/>
              <a:lumOff val="80000"/>
            </a:schemeClr>
          </a:solidFill>
        </p:spPr>
        <p:txBody>
          <a:bodyPr wrap="square" rtlCol="0">
            <a:spAutoFit/>
          </a:bodyPr>
          <a:lstStyle/>
          <a:p>
            <a:r>
              <a:rPr lang="en-US" sz="1600" dirty="0"/>
              <a:t>Don Paul</a:t>
            </a:r>
          </a:p>
        </p:txBody>
      </p:sp>
      <p:sp>
        <p:nvSpPr>
          <p:cNvPr id="37" name="TextBox 36">
            <a:extLst>
              <a:ext uri="{FF2B5EF4-FFF2-40B4-BE49-F238E27FC236}">
                <a16:creationId xmlns:a16="http://schemas.microsoft.com/office/drawing/2014/main" id="{73911239-AFF6-2C00-20F5-6A05EBA2DEE6}"/>
              </a:ext>
            </a:extLst>
          </p:cNvPr>
          <p:cNvSpPr txBox="1"/>
          <p:nvPr/>
        </p:nvSpPr>
        <p:spPr>
          <a:xfrm>
            <a:off x="3008878" y="2709288"/>
            <a:ext cx="1212258" cy="830997"/>
          </a:xfrm>
          <a:prstGeom prst="rect">
            <a:avLst/>
          </a:prstGeom>
          <a:solidFill>
            <a:schemeClr val="accent1">
              <a:lumMod val="20000"/>
              <a:lumOff val="80000"/>
            </a:schemeClr>
          </a:solidFill>
        </p:spPr>
        <p:txBody>
          <a:bodyPr wrap="square" rtlCol="0">
            <a:spAutoFit/>
          </a:bodyPr>
          <a:lstStyle/>
          <a:p>
            <a:r>
              <a:rPr lang="en-US" sz="1600" dirty="0"/>
              <a:t>BD Gaulin</a:t>
            </a:r>
          </a:p>
          <a:p>
            <a:r>
              <a:rPr lang="en-US" sz="1600" dirty="0"/>
              <a:t>&amp; many Students</a:t>
            </a:r>
          </a:p>
        </p:txBody>
      </p:sp>
      <p:sp>
        <p:nvSpPr>
          <p:cNvPr id="38" name="TextBox 37">
            <a:extLst>
              <a:ext uri="{FF2B5EF4-FFF2-40B4-BE49-F238E27FC236}">
                <a16:creationId xmlns:a16="http://schemas.microsoft.com/office/drawing/2014/main" id="{566BF6B7-CC50-5167-9C25-3858328B865A}"/>
              </a:ext>
            </a:extLst>
          </p:cNvPr>
          <p:cNvSpPr txBox="1"/>
          <p:nvPr/>
        </p:nvSpPr>
        <p:spPr>
          <a:xfrm>
            <a:off x="3680548" y="6343677"/>
            <a:ext cx="2041550" cy="584775"/>
          </a:xfrm>
          <a:prstGeom prst="rect">
            <a:avLst/>
          </a:prstGeom>
          <a:solidFill>
            <a:schemeClr val="accent1">
              <a:lumMod val="40000"/>
              <a:lumOff val="60000"/>
            </a:schemeClr>
          </a:solidFill>
        </p:spPr>
        <p:txBody>
          <a:bodyPr wrap="square" rtlCol="0">
            <a:spAutoFit/>
          </a:bodyPr>
          <a:lstStyle/>
          <a:p>
            <a:r>
              <a:rPr lang="en-US" sz="1600" dirty="0"/>
              <a:t>Dan Neumann and </a:t>
            </a:r>
          </a:p>
          <a:p>
            <a:r>
              <a:rPr lang="en-US" sz="1600" dirty="0"/>
              <a:t>many @ NCNR</a:t>
            </a:r>
          </a:p>
        </p:txBody>
      </p:sp>
      <p:sp>
        <p:nvSpPr>
          <p:cNvPr id="39" name="TextBox 38">
            <a:extLst>
              <a:ext uri="{FF2B5EF4-FFF2-40B4-BE49-F238E27FC236}">
                <a16:creationId xmlns:a16="http://schemas.microsoft.com/office/drawing/2014/main" id="{9252EF98-57FD-21E9-6490-4BC51CEAB462}"/>
              </a:ext>
            </a:extLst>
          </p:cNvPr>
          <p:cNvSpPr txBox="1"/>
          <p:nvPr/>
        </p:nvSpPr>
        <p:spPr>
          <a:xfrm>
            <a:off x="5555527" y="5180995"/>
            <a:ext cx="1676330" cy="338554"/>
          </a:xfrm>
          <a:prstGeom prst="rect">
            <a:avLst/>
          </a:prstGeom>
          <a:solidFill>
            <a:schemeClr val="accent1">
              <a:lumMod val="60000"/>
              <a:lumOff val="40000"/>
            </a:schemeClr>
          </a:solidFill>
        </p:spPr>
        <p:txBody>
          <a:bodyPr wrap="square" rtlCol="0">
            <a:spAutoFit/>
          </a:bodyPr>
          <a:lstStyle/>
          <a:p>
            <a:r>
              <a:rPr lang="en-US" sz="1600" dirty="0"/>
              <a:t>Georg Ehlers</a:t>
            </a:r>
          </a:p>
        </p:txBody>
      </p:sp>
      <p:pic>
        <p:nvPicPr>
          <p:cNvPr id="2" name="Picture 1">
            <a:extLst>
              <a:ext uri="{FF2B5EF4-FFF2-40B4-BE49-F238E27FC236}">
                <a16:creationId xmlns:a16="http://schemas.microsoft.com/office/drawing/2014/main" id="{7AFFF613-F878-5973-DD0E-86A0D145E1F3}"/>
              </a:ext>
            </a:extLst>
          </p:cNvPr>
          <p:cNvPicPr>
            <a:picLocks noChangeAspect="1"/>
          </p:cNvPicPr>
          <p:nvPr/>
        </p:nvPicPr>
        <p:blipFill>
          <a:blip r:embed="rId4"/>
          <a:srcRect l="17783" r="17329"/>
          <a:stretch>
            <a:fillRect/>
          </a:stretch>
        </p:blipFill>
        <p:spPr>
          <a:xfrm>
            <a:off x="3078088" y="3544850"/>
            <a:ext cx="1099761" cy="922473"/>
          </a:xfrm>
          <a:prstGeom prst="rect">
            <a:avLst/>
          </a:prstGeom>
          <a:scene3d>
            <a:camera prst="orthographicFront"/>
            <a:lightRig rig="threePt" dir="t"/>
          </a:scene3d>
          <a:sp3d>
            <a:bevelT w="152400" h="50800" prst="softRound"/>
          </a:sp3d>
        </p:spPr>
      </p:pic>
      <p:pic>
        <p:nvPicPr>
          <p:cNvPr id="6" name="Picture 5">
            <a:extLst>
              <a:ext uri="{FF2B5EF4-FFF2-40B4-BE49-F238E27FC236}">
                <a16:creationId xmlns:a16="http://schemas.microsoft.com/office/drawing/2014/main" id="{7C3B89AA-B0DD-B970-060F-400424484A46}"/>
              </a:ext>
            </a:extLst>
          </p:cNvPr>
          <p:cNvPicPr>
            <a:picLocks noChangeAspect="1"/>
          </p:cNvPicPr>
          <p:nvPr/>
        </p:nvPicPr>
        <p:blipFill>
          <a:blip r:embed="rId5"/>
          <a:stretch>
            <a:fillRect/>
          </a:stretch>
        </p:blipFill>
        <p:spPr>
          <a:xfrm>
            <a:off x="5843811" y="2624509"/>
            <a:ext cx="1099760" cy="1637686"/>
          </a:xfrm>
          <a:prstGeom prst="rect">
            <a:avLst/>
          </a:prstGeom>
          <a:scene3d>
            <a:camera prst="orthographicFront"/>
            <a:lightRig rig="threePt" dir="t"/>
          </a:scene3d>
          <a:sp3d>
            <a:bevelT w="152400" h="50800" prst="softRound"/>
          </a:sp3d>
        </p:spPr>
      </p:pic>
      <p:pic>
        <p:nvPicPr>
          <p:cNvPr id="7" name="Picture 6">
            <a:extLst>
              <a:ext uri="{FF2B5EF4-FFF2-40B4-BE49-F238E27FC236}">
                <a16:creationId xmlns:a16="http://schemas.microsoft.com/office/drawing/2014/main" id="{E601F9A2-FF6A-882B-8313-1B78A518DFD3}"/>
              </a:ext>
            </a:extLst>
          </p:cNvPr>
          <p:cNvPicPr>
            <a:picLocks noChangeAspect="1"/>
          </p:cNvPicPr>
          <p:nvPr/>
        </p:nvPicPr>
        <p:blipFill>
          <a:blip r:embed="rId6"/>
          <a:srcRect l="17484" t="12844"/>
          <a:stretch>
            <a:fillRect/>
          </a:stretch>
        </p:blipFill>
        <p:spPr>
          <a:xfrm>
            <a:off x="4230907" y="5339683"/>
            <a:ext cx="998124" cy="950411"/>
          </a:xfrm>
          <a:prstGeom prst="rect">
            <a:avLst/>
          </a:prstGeom>
          <a:scene3d>
            <a:camera prst="orthographicFront"/>
            <a:lightRig rig="threePt" dir="t"/>
          </a:scene3d>
          <a:sp3d>
            <a:bevelT w="152400" h="50800" prst="softRound"/>
          </a:sp3d>
        </p:spPr>
      </p:pic>
      <p:pic>
        <p:nvPicPr>
          <p:cNvPr id="8" name="Picture 7">
            <a:extLst>
              <a:ext uri="{FF2B5EF4-FFF2-40B4-BE49-F238E27FC236}">
                <a16:creationId xmlns:a16="http://schemas.microsoft.com/office/drawing/2014/main" id="{9339EA84-F51B-5853-BB39-99803CFC2C0E}"/>
              </a:ext>
            </a:extLst>
          </p:cNvPr>
          <p:cNvPicPr>
            <a:picLocks noChangeAspect="1"/>
          </p:cNvPicPr>
          <p:nvPr/>
        </p:nvPicPr>
        <p:blipFill>
          <a:blip r:embed="rId7"/>
          <a:stretch>
            <a:fillRect/>
          </a:stretch>
        </p:blipFill>
        <p:spPr>
          <a:xfrm>
            <a:off x="6100063" y="4418536"/>
            <a:ext cx="587259" cy="731815"/>
          </a:xfrm>
          <a:prstGeom prst="rect">
            <a:avLst/>
          </a:prstGeom>
        </p:spPr>
      </p:pic>
    </p:spTree>
    <p:extLst>
      <p:ext uri="{BB962C8B-B14F-4D97-AF65-F5344CB8AC3E}">
        <p14:creationId xmlns:p14="http://schemas.microsoft.com/office/powerpoint/2010/main" val="42853354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BE848FA-FD5C-4BFD-757E-0E2D8A03F679}"/>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a:stretch>
            <a:fillRect/>
          </a:stretch>
        </p:blipFill>
        <p:spPr>
          <a:xfrm>
            <a:off x="8338756" y="14"/>
            <a:ext cx="4666045" cy="9753586"/>
          </a:xfrm>
          <a:custGeom>
            <a:avLst/>
            <a:gdLst/>
            <a:ahLst/>
            <a:cxnLst/>
            <a:rect l="l" t="t" r="r" b="b"/>
            <a:pathLst>
              <a:path w="4374417" h="6858000">
                <a:moveTo>
                  <a:pt x="22719" y="0"/>
                </a:moveTo>
                <a:lnTo>
                  <a:pt x="4374417" y="0"/>
                </a:lnTo>
                <a:lnTo>
                  <a:pt x="4374417" y="6858000"/>
                </a:lnTo>
                <a:lnTo>
                  <a:pt x="0" y="6858000"/>
                </a:lnTo>
                <a:lnTo>
                  <a:pt x="6670" y="6845555"/>
                </a:lnTo>
                <a:cubicBezTo>
                  <a:pt x="495881" y="5886487"/>
                  <a:pt x="785588" y="4695963"/>
                  <a:pt x="785588" y="3406233"/>
                </a:cubicBezTo>
                <a:cubicBezTo>
                  <a:pt x="785588" y="2215714"/>
                  <a:pt x="538737" y="1109724"/>
                  <a:pt x="115983" y="192283"/>
                </a:cubicBezTo>
                <a:close/>
              </a:path>
            </a:pathLst>
          </a:custGeom>
        </p:spPr>
      </p:pic>
      <p:pic>
        <p:nvPicPr>
          <p:cNvPr id="4" name="Picture 3" descr="A picture containing text, indoor, cluttered&#10;&#10;Description automatically generated">
            <a:extLst>
              <a:ext uri="{FF2B5EF4-FFF2-40B4-BE49-F238E27FC236}">
                <a16:creationId xmlns:a16="http://schemas.microsoft.com/office/drawing/2014/main" id="{B7F763EF-9DFC-24ED-2D0B-062AED15466F}"/>
              </a:ext>
            </a:extLst>
          </p:cNvPr>
          <p:cNvPicPr>
            <a:picLocks/>
          </p:cNvPicPr>
          <p:nvPr/>
        </p:nvPicPr>
        <p:blipFill rotWithShape="1">
          <a:blip r:embed="rId3" cstate="hqprint">
            <a:extLst>
              <a:ext uri="{28A0092B-C50C-407E-A947-70E740481C1C}">
                <a14:useLocalDpi xmlns:a14="http://schemas.microsoft.com/office/drawing/2010/main"/>
              </a:ext>
            </a:extLst>
          </a:blip>
          <a:srcRect/>
          <a:stretch>
            <a:fillRect/>
          </a:stretch>
        </p:blipFill>
        <p:spPr>
          <a:xfrm>
            <a:off x="3810473" y="14"/>
            <a:ext cx="5311258" cy="4837771"/>
          </a:xfrm>
          <a:custGeom>
            <a:avLst/>
            <a:gdLst/>
            <a:ahLst/>
            <a:cxnLst/>
            <a:rect l="l" t="t" r="r" b="b"/>
            <a:pathLst>
              <a:path w="4979304" h="3364992">
                <a:moveTo>
                  <a:pt x="0" y="0"/>
                </a:moveTo>
                <a:lnTo>
                  <a:pt x="4211250" y="0"/>
                </a:lnTo>
                <a:lnTo>
                  <a:pt x="4309461" y="192282"/>
                </a:lnTo>
                <a:cubicBezTo>
                  <a:pt x="4697535" y="1033269"/>
                  <a:pt x="4937593" y="2032690"/>
                  <a:pt x="4974907" y="3110424"/>
                </a:cubicBezTo>
                <a:lnTo>
                  <a:pt x="4979304" y="3364992"/>
                </a:lnTo>
                <a:lnTo>
                  <a:pt x="800592" y="3364992"/>
                </a:lnTo>
                <a:lnTo>
                  <a:pt x="797493" y="3185579"/>
                </a:lnTo>
                <a:cubicBezTo>
                  <a:pt x="756786" y="2009870"/>
                  <a:pt x="474799" y="927359"/>
                  <a:pt x="22579" y="42066"/>
                </a:cubicBezTo>
                <a:close/>
              </a:path>
            </a:pathLst>
          </a:custGeom>
        </p:spPr>
      </p:pic>
      <p:pic>
        <p:nvPicPr>
          <p:cNvPr id="5" name="Picture 4">
            <a:extLst>
              <a:ext uri="{FF2B5EF4-FFF2-40B4-BE49-F238E27FC236}">
                <a16:creationId xmlns:a16="http://schemas.microsoft.com/office/drawing/2014/main" id="{5FA23961-5254-58D8-DA7F-8E9EFBBBDAEB}"/>
              </a:ext>
            </a:extLst>
          </p:cNvPr>
          <p:cNvPicPr>
            <a:picLocks noChangeAspect="1"/>
          </p:cNvPicPr>
          <p:nvPr/>
        </p:nvPicPr>
        <p:blipFill>
          <a:blip r:embed="rId4" cstate="hqprint">
            <a:extLst>
              <a:ext uri="{28A0092B-C50C-407E-A947-70E740481C1C}">
                <a14:useLocalDpi xmlns:a14="http://schemas.microsoft.com/office/drawing/2010/main"/>
              </a:ext>
            </a:extLst>
          </a:blip>
          <a:srcRect/>
          <a:stretch>
            <a:fillRect/>
          </a:stretch>
        </p:blipFill>
        <p:spPr>
          <a:xfrm>
            <a:off x="3867048" y="4915814"/>
            <a:ext cx="5253844" cy="4837786"/>
          </a:xfrm>
          <a:custGeom>
            <a:avLst/>
            <a:gdLst/>
            <a:ahLst/>
            <a:cxnLst/>
            <a:rect l="l" t="t" r="r" b="b"/>
            <a:pathLst>
              <a:path w="4925479" h="3364992">
                <a:moveTo>
                  <a:pt x="749362" y="0"/>
                </a:moveTo>
                <a:lnTo>
                  <a:pt x="4925479" y="0"/>
                </a:lnTo>
                <a:lnTo>
                  <a:pt x="4921868" y="209033"/>
                </a:lnTo>
                <a:cubicBezTo>
                  <a:pt x="4884554" y="1286766"/>
                  <a:pt x="4644496" y="2286187"/>
                  <a:pt x="4256422" y="3127175"/>
                </a:cubicBezTo>
                <a:lnTo>
                  <a:pt x="4134952" y="3364992"/>
                </a:lnTo>
                <a:lnTo>
                  <a:pt x="0" y="3364992"/>
                </a:lnTo>
                <a:lnTo>
                  <a:pt x="79008" y="3202330"/>
                </a:lnTo>
                <a:cubicBezTo>
                  <a:pt x="467082" y="2361343"/>
                  <a:pt x="707140" y="1361922"/>
                  <a:pt x="744454" y="284189"/>
                </a:cubicBezTo>
                <a:close/>
              </a:path>
            </a:pathLst>
          </a:custGeom>
        </p:spPr>
      </p:pic>
      <p:sp>
        <p:nvSpPr>
          <p:cNvPr id="2" name="TextBox 1">
            <a:extLst>
              <a:ext uri="{FF2B5EF4-FFF2-40B4-BE49-F238E27FC236}">
                <a16:creationId xmlns:a16="http://schemas.microsoft.com/office/drawing/2014/main" id="{0AFDC43E-BE89-ED42-4EE7-2708B80EA710}"/>
              </a:ext>
            </a:extLst>
          </p:cNvPr>
          <p:cNvSpPr txBox="1"/>
          <p:nvPr/>
        </p:nvSpPr>
        <p:spPr>
          <a:xfrm>
            <a:off x="371003" y="4106125"/>
            <a:ext cx="4083844" cy="4122522"/>
          </a:xfrm>
          <a:prstGeom prst="rect">
            <a:avLst/>
          </a:prstGeom>
        </p:spPr>
        <p:txBody>
          <a:bodyPr vert="horz" lIns="130048" tIns="65024" rIns="130048" bIns="65024" rtlCol="0" anchor="b">
            <a:normAutofit/>
          </a:bodyPr>
          <a:lstStyle/>
          <a:p>
            <a:pPr defTabSz="1300460">
              <a:lnSpc>
                <a:spcPct val="90000"/>
              </a:lnSpc>
              <a:spcBef>
                <a:spcPct val="0"/>
              </a:spcBef>
              <a:spcAft>
                <a:spcPts val="853"/>
              </a:spcAft>
            </a:pPr>
            <a:endParaRPr lang="en-US" sz="4978" kern="1200" dirty="0">
              <a:solidFill>
                <a:schemeClr val="tx1"/>
              </a:solidFill>
              <a:latin typeface="+mj-lt"/>
              <a:ea typeface="+mj-ea"/>
              <a:cs typeface="+mj-cs"/>
            </a:endParaRPr>
          </a:p>
          <a:p>
            <a:pPr defTabSz="1300460">
              <a:lnSpc>
                <a:spcPct val="90000"/>
              </a:lnSpc>
              <a:spcBef>
                <a:spcPct val="0"/>
              </a:spcBef>
              <a:spcAft>
                <a:spcPts val="853"/>
              </a:spcAft>
            </a:pPr>
            <a:endParaRPr lang="en-US" sz="4978" kern="1200" dirty="0">
              <a:solidFill>
                <a:schemeClr val="tx1"/>
              </a:solidFill>
              <a:latin typeface="+mj-lt"/>
              <a:ea typeface="+mj-ea"/>
              <a:cs typeface="+mj-cs"/>
            </a:endParaRPr>
          </a:p>
        </p:txBody>
      </p:sp>
      <p:sp>
        <p:nvSpPr>
          <p:cNvPr id="24" name="Rectangle 23">
            <a:extLst>
              <a:ext uri="{FF2B5EF4-FFF2-40B4-BE49-F238E27FC236}">
                <a16:creationId xmlns:a16="http://schemas.microsoft.com/office/drawing/2014/main" id="{4C88D55A-7E78-F87C-2A41-E718E85AD543}"/>
              </a:ext>
            </a:extLst>
          </p:cNvPr>
          <p:cNvSpPr/>
          <p:nvPr/>
        </p:nvSpPr>
        <p:spPr>
          <a:xfrm>
            <a:off x="-50122" y="1185618"/>
            <a:ext cx="4729060" cy="6872459"/>
          </a:xfrm>
          <a:prstGeom prst="rect">
            <a:avLst/>
          </a:prstGeom>
          <a:noFill/>
          <a:ln>
            <a:solidFill>
              <a:schemeClr val="accent5"/>
            </a:solidFill>
          </a:ln>
        </p:spPr>
        <p:txBody>
          <a:bodyPr wrap="square" lIns="130048" tIns="65024" rIns="130048" bIns="65024">
            <a:spAutoFit/>
          </a:bodyPr>
          <a:lstStyle/>
          <a:p>
            <a:pPr algn="ctr"/>
            <a:r>
              <a:rPr lang="en-US" sz="6258" dirty="0">
                <a:ln w="22225">
                  <a:solidFill>
                    <a:schemeClr val="accent5"/>
                  </a:solidFill>
                  <a:prstDash val="solid"/>
                </a:ln>
                <a:solidFill>
                  <a:srgbClr val="FFC000"/>
                </a:solidFill>
              </a:rPr>
              <a:t>Enough about</a:t>
            </a:r>
          </a:p>
          <a:p>
            <a:pPr algn="ctr"/>
            <a:r>
              <a:rPr lang="en-US" sz="6258" dirty="0">
                <a:ln w="22225">
                  <a:solidFill>
                    <a:schemeClr val="accent5"/>
                  </a:solidFill>
                  <a:prstDash val="solid"/>
                </a:ln>
                <a:solidFill>
                  <a:srgbClr val="FFC000"/>
                </a:solidFill>
              </a:rPr>
              <a:t> me</a:t>
            </a:r>
          </a:p>
          <a:p>
            <a:pPr algn="ctr"/>
            <a:endParaRPr lang="en-US" sz="6258" dirty="0">
              <a:ln w="22225">
                <a:solidFill>
                  <a:schemeClr val="accent5"/>
                </a:solidFill>
                <a:prstDash val="solid"/>
              </a:ln>
              <a:solidFill>
                <a:srgbClr val="FFC000"/>
              </a:solidFill>
            </a:endParaRPr>
          </a:p>
          <a:p>
            <a:pPr algn="ctr"/>
            <a:r>
              <a:rPr lang="en-US" sz="6258" dirty="0">
                <a:ln w="22225">
                  <a:solidFill>
                    <a:schemeClr val="accent5"/>
                  </a:solidFill>
                  <a:prstDash val="solid"/>
                </a:ln>
                <a:solidFill>
                  <a:srgbClr val="FFC000"/>
                </a:solidFill>
              </a:rPr>
              <a:t>Back to the Incredible Neutron</a:t>
            </a:r>
          </a:p>
        </p:txBody>
      </p:sp>
    </p:spTree>
    <p:extLst>
      <p:ext uri="{BB962C8B-B14F-4D97-AF65-F5344CB8AC3E}">
        <p14:creationId xmlns:p14="http://schemas.microsoft.com/office/powerpoint/2010/main" val="3934369027"/>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1DB7D0-BF26-484E-4632-C19C7BDE292B}"/>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66AD479C-8E0C-A032-8E96-0908CBFF4D44}"/>
              </a:ext>
            </a:extLst>
          </p:cNvPr>
          <p:cNvPicPr>
            <a:picLocks noChangeAspect="1"/>
          </p:cNvPicPr>
          <p:nvPr/>
        </p:nvPicPr>
        <p:blipFill>
          <a:blip r:embed="rId2"/>
          <a:stretch>
            <a:fillRect/>
          </a:stretch>
        </p:blipFill>
        <p:spPr>
          <a:xfrm>
            <a:off x="1181100" y="2165631"/>
            <a:ext cx="10642600" cy="5422337"/>
          </a:xfrm>
          <a:prstGeom prst="rect">
            <a:avLst/>
          </a:prstGeom>
        </p:spPr>
      </p:pic>
      <p:sp>
        <p:nvSpPr>
          <p:cNvPr id="6" name="TextBox 5">
            <a:extLst>
              <a:ext uri="{FF2B5EF4-FFF2-40B4-BE49-F238E27FC236}">
                <a16:creationId xmlns:a16="http://schemas.microsoft.com/office/drawing/2014/main" id="{28ED4624-FDC6-24FB-D867-72F4649D7715}"/>
              </a:ext>
            </a:extLst>
          </p:cNvPr>
          <p:cNvSpPr txBox="1"/>
          <p:nvPr/>
        </p:nvSpPr>
        <p:spPr>
          <a:xfrm>
            <a:off x="2914884" y="822919"/>
            <a:ext cx="7175041" cy="93358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kumimoji="0" lang="en-US" sz="5400" b="1" i="0" u="none" strike="noStrike" cap="none" spc="0" normalizeH="0" baseline="0" dirty="0">
                <a:ln>
                  <a:noFill/>
                </a:ln>
                <a:solidFill>
                  <a:srgbClr val="FFFF00"/>
                </a:solidFill>
                <a:effectLst/>
                <a:uFillTx/>
                <a:latin typeface="Chalkduster" panose="03050602040202020205" pitchFamily="66" charset="77"/>
                <a:sym typeface="Helvetica Neue"/>
              </a:rPr>
              <a:t>Neutron Spin Echo</a:t>
            </a:r>
          </a:p>
        </p:txBody>
      </p:sp>
      <p:sp>
        <p:nvSpPr>
          <p:cNvPr id="2" name="TextBox 1">
            <a:extLst>
              <a:ext uri="{FF2B5EF4-FFF2-40B4-BE49-F238E27FC236}">
                <a16:creationId xmlns:a16="http://schemas.microsoft.com/office/drawing/2014/main" id="{F6304B24-0A13-8599-74FE-16373B62F077}"/>
              </a:ext>
            </a:extLst>
          </p:cNvPr>
          <p:cNvSpPr txBox="1"/>
          <p:nvPr/>
        </p:nvSpPr>
        <p:spPr>
          <a:xfrm>
            <a:off x="1119530" y="7841669"/>
            <a:ext cx="10765768"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kumimoji="0" lang="en-US" sz="3600" b="1" i="0" u="none" strike="noStrike" cap="none" spc="0" normalizeH="0" baseline="0" dirty="0">
                <a:ln>
                  <a:noFill/>
                </a:ln>
                <a:solidFill>
                  <a:srgbClr val="FFFF00"/>
                </a:solidFill>
                <a:effectLst/>
                <a:uFillTx/>
                <a:latin typeface="Chalkduster" panose="03050602040202020205" pitchFamily="66" charset="77"/>
                <a:sym typeface="Helvetica Neue"/>
              </a:rPr>
              <a:t>Another form of Quasi-elastic scattering</a:t>
            </a:r>
          </a:p>
        </p:txBody>
      </p:sp>
      <p:pic>
        <p:nvPicPr>
          <p:cNvPr id="3" name="Picture 2">
            <a:extLst>
              <a:ext uri="{FF2B5EF4-FFF2-40B4-BE49-F238E27FC236}">
                <a16:creationId xmlns:a16="http://schemas.microsoft.com/office/drawing/2014/main" id="{5DC00BFE-8115-6E5C-7509-5E8AF02399CD}"/>
              </a:ext>
            </a:extLst>
          </p:cNvPr>
          <p:cNvPicPr>
            <a:picLocks noChangeAspect="1"/>
          </p:cNvPicPr>
          <p:nvPr/>
        </p:nvPicPr>
        <p:blipFill>
          <a:blip r:embed="rId3"/>
          <a:stretch>
            <a:fillRect/>
          </a:stretch>
        </p:blipFill>
        <p:spPr>
          <a:xfrm>
            <a:off x="10282242" y="1363572"/>
            <a:ext cx="2194120" cy="2944441"/>
          </a:xfrm>
          <a:prstGeom prst="rect">
            <a:avLst/>
          </a:prstGeom>
        </p:spPr>
      </p:pic>
      <p:sp>
        <p:nvSpPr>
          <p:cNvPr id="4" name="TextBox 3">
            <a:extLst>
              <a:ext uri="{FF2B5EF4-FFF2-40B4-BE49-F238E27FC236}">
                <a16:creationId xmlns:a16="http://schemas.microsoft.com/office/drawing/2014/main" id="{60D9B193-4886-A95B-23D9-D76C595D7E4A}"/>
              </a:ext>
            </a:extLst>
          </p:cNvPr>
          <p:cNvSpPr txBox="1"/>
          <p:nvPr/>
        </p:nvSpPr>
        <p:spPr>
          <a:xfrm>
            <a:off x="1363613" y="7006933"/>
            <a:ext cx="4642296"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lang="en-US" dirty="0">
                <a:solidFill>
                  <a:schemeClr val="tx1"/>
                </a:solidFill>
                <a:latin typeface="Times New Roman" panose="02020603050405020304" pitchFamily="18" charset="0"/>
                <a:cs typeface="Times New Roman" panose="02020603050405020304" pitchFamily="18" charset="0"/>
              </a:rPr>
              <a:t>made popular by Jülich Scientists</a:t>
            </a:r>
            <a:r>
              <a:rPr kumimoji="0" lang="en-US" b="1" i="0" u="none" strike="noStrike" cap="none" spc="0" normalizeH="0" baseline="0" dirty="0">
                <a:ln>
                  <a:noFill/>
                </a:ln>
                <a:solidFill>
                  <a:schemeClr val="tx1"/>
                </a:solidFill>
                <a:effectLst/>
                <a:uFillTx/>
                <a:latin typeface="Times New Roman" panose="02020603050405020304" pitchFamily="18" charset="0"/>
                <a:cs typeface="Times New Roman" panose="02020603050405020304" pitchFamily="18" charset="0"/>
                <a:sym typeface="Helvetica Neue"/>
              </a:rPr>
              <a:t> </a:t>
            </a:r>
          </a:p>
        </p:txBody>
      </p:sp>
    </p:spTree>
    <p:extLst>
      <p:ext uri="{BB962C8B-B14F-4D97-AF65-F5344CB8AC3E}">
        <p14:creationId xmlns:p14="http://schemas.microsoft.com/office/powerpoint/2010/main" val="476328515"/>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440718-9EDD-01D8-427F-F888D24A1725}"/>
            </a:ext>
          </a:extLst>
        </p:cNvPr>
        <p:cNvGrpSpPr/>
        <p:nvPr/>
      </p:nvGrpSpPr>
      <p:grpSpPr>
        <a:xfrm>
          <a:off x="0" y="0"/>
          <a:ext cx="0" cy="0"/>
          <a:chOff x="0" y="0"/>
          <a:chExt cx="0" cy="0"/>
        </a:xfrm>
      </p:grpSpPr>
      <p:sp>
        <p:nvSpPr>
          <p:cNvPr id="321" name="Time domain measurements">
            <a:extLst>
              <a:ext uri="{FF2B5EF4-FFF2-40B4-BE49-F238E27FC236}">
                <a16:creationId xmlns:a16="http://schemas.microsoft.com/office/drawing/2014/main" id="{2D55B30A-D2FD-2568-8922-D491FB6DAE2E}"/>
              </a:ext>
            </a:extLst>
          </p:cNvPr>
          <p:cNvSpPr/>
          <p:nvPr/>
        </p:nvSpPr>
        <p:spPr>
          <a:xfrm>
            <a:off x="3502698" y="389565"/>
            <a:ext cx="6007155" cy="96026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8767" tIns="48767" rIns="48767" bIns="48767" anchor="ctr">
            <a:spAutoFit/>
          </a:bodyPr>
          <a:lstStyle>
            <a:lvl1pPr defTabSz="585216">
              <a:defRPr sz="5600" b="0">
                <a:solidFill>
                  <a:srgbClr val="FFFB00"/>
                </a:solidFill>
                <a:latin typeface="Chalkboard"/>
                <a:ea typeface="Chalkboard"/>
                <a:cs typeface="Chalkboard"/>
                <a:sym typeface="Chalkboard"/>
              </a:defRPr>
            </a:lvl1pPr>
          </a:lstStyle>
          <a:p>
            <a:r>
              <a:rPr lang="en-US" dirty="0"/>
              <a:t>Simple Take Home</a:t>
            </a:r>
            <a:endParaRPr dirty="0"/>
          </a:p>
        </p:txBody>
      </p:sp>
      <p:grpSp>
        <p:nvGrpSpPr>
          <p:cNvPr id="4" name="Group 3">
            <a:extLst>
              <a:ext uri="{FF2B5EF4-FFF2-40B4-BE49-F238E27FC236}">
                <a16:creationId xmlns:a16="http://schemas.microsoft.com/office/drawing/2014/main" id="{46F3BEBE-668D-CD87-86D8-AA8443817077}"/>
              </a:ext>
            </a:extLst>
          </p:cNvPr>
          <p:cNvGrpSpPr/>
          <p:nvPr/>
        </p:nvGrpSpPr>
        <p:grpSpPr>
          <a:xfrm>
            <a:off x="1760224" y="1349826"/>
            <a:ext cx="9484352" cy="7839384"/>
            <a:chOff x="1760224" y="1349826"/>
            <a:chExt cx="9484352" cy="7839384"/>
          </a:xfrm>
        </p:grpSpPr>
        <p:pic>
          <p:nvPicPr>
            <p:cNvPr id="2" name="Picture 3">
              <a:extLst>
                <a:ext uri="{FF2B5EF4-FFF2-40B4-BE49-F238E27FC236}">
                  <a16:creationId xmlns:a16="http://schemas.microsoft.com/office/drawing/2014/main" id="{A877D773-5AF9-1780-4F7F-1E2EFCB774C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47801" b="7021"/>
            <a:stretch/>
          </p:blipFill>
          <p:spPr bwMode="auto">
            <a:xfrm>
              <a:off x="1760224" y="1349826"/>
              <a:ext cx="9484352" cy="7839384"/>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D098ACC6-C770-075F-A469-636C52FA5720}"/>
                </a:ext>
              </a:extLst>
            </p:cNvPr>
            <p:cNvSpPr/>
            <p:nvPr/>
          </p:nvSpPr>
          <p:spPr>
            <a:xfrm>
              <a:off x="3733800" y="7269480"/>
              <a:ext cx="3261360" cy="640080"/>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dirty="0">
                <a:ln>
                  <a:noFill/>
                </a:ln>
                <a:solidFill>
                  <a:srgbClr val="FFFFFF"/>
                </a:solidFill>
                <a:effectLst/>
                <a:uFillTx/>
                <a:latin typeface="+mn-lt"/>
                <a:ea typeface="+mn-ea"/>
                <a:cs typeface="+mn-cs"/>
                <a:sym typeface="Helvetica Neue Medium"/>
              </a:endParaRPr>
            </a:p>
          </p:txBody>
        </p:sp>
      </p:grpSp>
      <p:sp>
        <p:nvSpPr>
          <p:cNvPr id="5" name="TextBox 4">
            <a:extLst>
              <a:ext uri="{FF2B5EF4-FFF2-40B4-BE49-F238E27FC236}">
                <a16:creationId xmlns:a16="http://schemas.microsoft.com/office/drawing/2014/main" id="{1D62B9D1-6FA9-048A-F761-475FF7B93DCC}"/>
              </a:ext>
            </a:extLst>
          </p:cNvPr>
          <p:cNvSpPr txBox="1"/>
          <p:nvPr/>
        </p:nvSpPr>
        <p:spPr>
          <a:xfrm>
            <a:off x="5951171" y="8732229"/>
            <a:ext cx="1622239" cy="53347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kumimoji="0" lang="en-US" sz="28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a:rPr>
              <a:t>Time (ns)</a:t>
            </a:r>
          </a:p>
        </p:txBody>
      </p:sp>
      <p:sp>
        <p:nvSpPr>
          <p:cNvPr id="6" name="Oval 5">
            <a:extLst>
              <a:ext uri="{FF2B5EF4-FFF2-40B4-BE49-F238E27FC236}">
                <a16:creationId xmlns:a16="http://schemas.microsoft.com/office/drawing/2014/main" id="{5206D7CE-7189-F80A-18EE-0639C076B61B}"/>
              </a:ext>
            </a:extLst>
          </p:cNvPr>
          <p:cNvSpPr/>
          <p:nvPr/>
        </p:nvSpPr>
        <p:spPr>
          <a:xfrm>
            <a:off x="1888760" y="3192905"/>
            <a:ext cx="704538" cy="3777521"/>
          </a:xfrm>
          <a:prstGeom prst="ellipse">
            <a:avLst/>
          </a:prstGeom>
          <a:solidFill>
            <a:schemeClr val="accent3">
              <a:lumMod val="75000"/>
              <a:alpha val="62677"/>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dirty="0">
              <a:ln>
                <a:noFill/>
              </a:ln>
              <a:solidFill>
                <a:srgbClr val="FFFFFF"/>
              </a:solidFill>
              <a:effectLst/>
              <a:uFillTx/>
              <a:latin typeface="+mn-lt"/>
              <a:ea typeface="+mn-ea"/>
              <a:cs typeface="+mn-cs"/>
              <a:sym typeface="Helvetica Neue Medium"/>
            </a:endParaRPr>
          </a:p>
        </p:txBody>
      </p:sp>
      <p:sp>
        <p:nvSpPr>
          <p:cNvPr id="8" name="7-Point Star 7">
            <a:extLst>
              <a:ext uri="{FF2B5EF4-FFF2-40B4-BE49-F238E27FC236}">
                <a16:creationId xmlns:a16="http://schemas.microsoft.com/office/drawing/2014/main" id="{43A857D4-C449-6C41-BC16-0877FA6204DA}"/>
              </a:ext>
            </a:extLst>
          </p:cNvPr>
          <p:cNvSpPr/>
          <p:nvPr/>
        </p:nvSpPr>
        <p:spPr>
          <a:xfrm>
            <a:off x="2503357" y="1888760"/>
            <a:ext cx="885669" cy="1064302"/>
          </a:xfrm>
          <a:prstGeom prst="star7">
            <a:avLst/>
          </a:prstGeom>
          <a:solidFill>
            <a:srgbClr val="FFFF00">
              <a:alpha val="48038"/>
            </a:srgb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9" name="TextBox 8">
            <a:extLst>
              <a:ext uri="{FF2B5EF4-FFF2-40B4-BE49-F238E27FC236}">
                <a16:creationId xmlns:a16="http://schemas.microsoft.com/office/drawing/2014/main" id="{B3B10F78-BC1B-744D-1B49-7FEA3824C113}"/>
              </a:ext>
            </a:extLst>
          </p:cNvPr>
          <p:cNvSpPr txBox="1"/>
          <p:nvPr/>
        </p:nvSpPr>
        <p:spPr>
          <a:xfrm>
            <a:off x="3525980" y="6957020"/>
            <a:ext cx="1572546"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kumimoji="0" lang="en-US" sz="2400" b="0" i="0" u="none" strike="noStrike" cap="none" spc="0" normalizeH="0" baseline="0" dirty="0">
                <a:ln>
                  <a:noFill/>
                </a:ln>
                <a:solidFill>
                  <a:srgbClr val="000000"/>
                </a:solidFill>
                <a:effectLst/>
                <a:uFillTx/>
                <a:latin typeface="Helvetica Neue"/>
                <a:ea typeface="Helvetica Neue"/>
                <a:cs typeface="Helvetica Neue"/>
                <a:sym typeface="Helvetica Neue"/>
              </a:rPr>
              <a:t>NG-5 NSE</a:t>
            </a:r>
          </a:p>
        </p:txBody>
      </p:sp>
    </p:spTree>
    <p:extLst>
      <p:ext uri="{BB962C8B-B14F-4D97-AF65-F5344CB8AC3E}">
        <p14:creationId xmlns:p14="http://schemas.microsoft.com/office/powerpoint/2010/main" val="3522450065"/>
      </p:ext>
    </p:extLst>
  </p:cSld>
  <p:clrMapOvr>
    <a:masterClrMapping/>
  </p:clrMapOvr>
  <p:transition spd="med"/>
</p:sld>
</file>

<file path=ppt/theme/theme1.xml><?xml version="1.0" encoding="utf-8"?>
<a:theme xmlns:a="http://schemas.openxmlformats.org/drawingml/2006/main" name="White">
  <a:themeElements>
    <a:clrScheme name="White">
      <a:dk1>
        <a:srgbClr val="000000"/>
      </a:dk1>
      <a:lt1>
        <a:srgbClr val="FFFFFF"/>
      </a:lt1>
      <a:dk2>
        <a:srgbClr val="5E5E5E"/>
      </a:dk2>
      <a:lt2>
        <a:srgbClr val="D6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White">
  <a:themeElements>
    <a:clrScheme name="White">
      <a:dk1>
        <a:srgbClr val="000000"/>
      </a:dk1>
      <a:lt1>
        <a:srgbClr val="FFFFFF"/>
      </a:lt1>
      <a:dk2>
        <a:srgbClr val="5E5E5E"/>
      </a:dk2>
      <a:lt2>
        <a:srgbClr val="D6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24683</TotalTime>
  <Words>2403</Words>
  <Application>Microsoft Macintosh PowerPoint</Application>
  <PresentationFormat>Custom</PresentationFormat>
  <Paragraphs>356</Paragraphs>
  <Slides>51</Slides>
  <Notes>11</Notes>
  <HiddenSlides>2</HiddenSlides>
  <MMClips>0</MMClips>
  <ScaleCrop>false</ScaleCrop>
  <HeadingPairs>
    <vt:vector size="8" baseType="variant">
      <vt:variant>
        <vt:lpstr>Fonts Used</vt:lpstr>
      </vt:variant>
      <vt:variant>
        <vt:i4>16</vt:i4>
      </vt:variant>
      <vt:variant>
        <vt:lpstr>Theme</vt:lpstr>
      </vt:variant>
      <vt:variant>
        <vt:i4>2</vt:i4>
      </vt:variant>
      <vt:variant>
        <vt:lpstr>Embedded OLE Servers</vt:lpstr>
      </vt:variant>
      <vt:variant>
        <vt:i4>1</vt:i4>
      </vt:variant>
      <vt:variant>
        <vt:lpstr>Slide Titles</vt:lpstr>
      </vt:variant>
      <vt:variant>
        <vt:i4>51</vt:i4>
      </vt:variant>
    </vt:vector>
  </HeadingPairs>
  <TitlesOfParts>
    <vt:vector size="70" baseType="lpstr">
      <vt:lpstr>-apple-system</vt:lpstr>
      <vt:lpstr>American Typewriter</vt:lpstr>
      <vt:lpstr>Arial</vt:lpstr>
      <vt:lpstr>Bernard MT Condensed</vt:lpstr>
      <vt:lpstr>Calibri</vt:lpstr>
      <vt:lpstr>Cambria Math</vt:lpstr>
      <vt:lpstr>Chalkboard</vt:lpstr>
      <vt:lpstr>Chalkduster</vt:lpstr>
      <vt:lpstr>Comic Sans MS</vt:lpstr>
      <vt:lpstr>Helvetica Light</vt:lpstr>
      <vt:lpstr>Helvetica Neue</vt:lpstr>
      <vt:lpstr>Helvetica Neue Light</vt:lpstr>
      <vt:lpstr>Helvetica Neue Medium</vt:lpstr>
      <vt:lpstr>Herculanum</vt:lpstr>
      <vt:lpstr>Symbol</vt:lpstr>
      <vt:lpstr>Times New Roman</vt:lpstr>
      <vt:lpstr>White</vt:lpstr>
      <vt:lpstr>Office Theme</vt:lpstr>
      <vt:lpstr>Equation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Idea of Neutron Spin Echo</vt:lpstr>
      <vt:lpstr>Neutron Precession</vt:lpstr>
      <vt:lpstr>Spin in a Field</vt:lpstr>
      <vt:lpstr>Please use your imagination </vt:lpstr>
      <vt:lpstr>Please use your imagination </vt:lpstr>
      <vt:lpstr>Spin Echo Principle</vt:lpstr>
      <vt:lpstr>PowerPoint Presentation</vt:lpstr>
      <vt:lpstr>SINGLE Wavelength ELASTIC Scatter</vt:lpstr>
      <vt:lpstr>SINGLE Wavelength Scatter</vt:lpstr>
      <vt:lpstr>PowerPoint Presentation</vt:lpstr>
      <vt:lpstr>PowerPoint Presentation</vt:lpstr>
      <vt:lpstr>PowerPoint Presentation</vt:lpstr>
      <vt:lpstr>PowerPoint Presentation</vt:lpstr>
      <vt:lpstr>What do we actually do?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Gardner, Jason</cp:lastModifiedBy>
  <cp:revision>60</cp:revision>
  <cp:lastPrinted>2026-08-11T11:11:05Z</cp:lastPrinted>
  <dcterms:modified xsi:type="dcterms:W3CDTF">2026-08-17T14:10:01Z</dcterms:modified>
</cp:coreProperties>
</file>