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5" r:id="rId2"/>
    <p:sldMasterId id="2147485467" r:id="rId3"/>
    <p:sldMasterId id="2147485477" r:id="rId4"/>
  </p:sldMasterIdLst>
  <p:notesMasterIdLst>
    <p:notesMasterId r:id="rId6"/>
  </p:notesMasterIdLst>
  <p:sldIdLst>
    <p:sldId id="264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3]" lastIdx="2" clrIdx="0"/>
  <p:cmAuthor id="1" name="Microsoft Office User" initials="Office [4]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531" autoAdjust="0"/>
  </p:normalViewPr>
  <p:slideViewPr>
    <p:cSldViewPr>
      <p:cViewPr>
        <p:scale>
          <a:sx n="59" d="100"/>
          <a:sy n="59" d="100"/>
        </p:scale>
        <p:origin x="-1512" y="-58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5" d="100"/>
        <a:sy n="2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8T16:02:00.017" idx="2">
    <p:pos x="6219" y="6237"/>
    <p:text>In caption changed Fermions to lc.</p:text>
    <p:extLst>
      <p:ext uri="{C676402C-5697-4E1C-873F-D02D1690AC5C}">
        <p15:threadingInfo xmlns:p15="http://schemas.microsoft.com/office/powerpoint/2012/main" timeZoneBias="240"/>
      </p:ext>
    </p:extLst>
  </p:cm>
  <p:cm authorId="1" dt="2016-05-18T16:02:42.027" idx="2">
    <p:pos x="10728" y="5886"/>
    <p:text>Delated the second bullet under Research Details because it is already mentioned.; fixed instrument credit and publication reference.  Doesn't feel like we have made it clear why neutrons.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35B03D-1D84-554A-9F1A-86827B9D2906}" type="datetimeFigureOut">
              <a:rPr lang="en-US"/>
              <a:pPr>
                <a:defRPr/>
              </a:pPr>
              <a:t>6/27/2017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E33FBC-E6D7-C340-9F0E-79A51D0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A. Banerjee, C. A. Bridges, J.-Q. Yan, A. A. Aczel, L. Li, M. B. Stone, G. E. Granroth, M. D. Lumsden, Y.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Yiu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J.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Knolle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S.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Bhattacharjee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D. L.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Kovrizhin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R.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Moessner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D. A. Tennant, D. G.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Mandrus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and S. E. Nagler,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Quantum Spin Liquid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Honeycomb Magnet,” </a:t>
            </a:r>
            <a:r>
              <a:rPr lang="en-US" sz="1200" i="1" dirty="0">
                <a:solidFill>
                  <a:srgbClr val="106636"/>
                </a:solidFill>
                <a:cs typeface="Arial" panose="020B0604020202020204" pitchFamily="34" charset="0"/>
              </a:rPr>
              <a:t>Nature Materials</a:t>
            </a:r>
            <a:r>
              <a:rPr lang="en-US" sz="1200" i="0" dirty="0">
                <a:solidFill>
                  <a:srgbClr val="106636"/>
                </a:solidFill>
                <a:cs typeface="Arial" panose="020B0604020202020204" pitchFamily="34" charset="0"/>
              </a:rPr>
              <a:t> (</a:t>
            </a:r>
            <a:r>
              <a:rPr lang="en-US" sz="1200" b="0" i="0" dirty="0">
                <a:solidFill>
                  <a:srgbClr val="106636"/>
                </a:solidFill>
                <a:cs typeface="Arial" panose="020B0604020202020204" pitchFamily="34" charset="0"/>
              </a:rPr>
              <a:t>2016)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. DOI: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10.1038/nmat4604.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http://www.nature.com/nmat/journal/vaop/ncurrent/abs/nmat4604.html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06636"/>
                </a:solidFill>
                <a:cs typeface="Arial" panose="020B0604020202020204" pitchFamily="34" charset="0"/>
              </a:rPr>
              <a:t>ABSTRACT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spin liquids (QSLs) are topological states of matter exhibiting remarkable properties such as the capacity to protect quantum information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decoherence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Whereas their featureless ground states have precluded their straightforward experimental identification, excited states are more revealing and particularly interesting owing to the emergence of fundamentally new excitations such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fermions. Ideal probes of these excitations are inelastic neutron scattering experiments. These we report here for a ruthenium-based material, α-RuCl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continuing a major search (so far concentrated on iridium materials) for realizations of the celebrated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honeycomb topological QSL. Our measurements confirm the requisite strong spin–orbit coupling and low-temperature magnetic order matching predictions proximate to the QSL. We find stacking faults, inherent to the highly two-dimensional nature of the material, resolve an outstanding puzzle. Crucially, dynamical response measurements above interlayer energy scales are naturally accounted for in terms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deconfinement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physics expected for QSLs. Comparing these with recent dynamical calculations involving gauge flux excitations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fermions of the pure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model, we propose the excitation spectrum of α-RuCl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prime candidate for fractionalized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physics.</a:t>
            </a:r>
            <a:endParaRPr lang="en-US" sz="1200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84CA-8565-44D6-BCF7-31A8C122B25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6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 descr="title page graphic-HFIR_SN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200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6/27/2017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40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20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3365277" cy="152400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Joint HFIR SNS Conference Call January 27, 2016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3438164" y="775272"/>
            <a:ext cx="5584115" cy="397158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106636"/>
                </a:solidFill>
              </a:rPr>
              <a:t>Scientific Achievement</a:t>
            </a:r>
          </a:p>
          <a:p>
            <a:pPr marL="168275" lvl="1" indent="0">
              <a:spcBef>
                <a:spcPts val="0"/>
              </a:spcBef>
              <a:buNone/>
            </a:pPr>
            <a:r>
              <a:rPr lang="en-US" sz="1300" b="1" dirty="0">
                <a:solidFill>
                  <a:schemeClr val="tx1"/>
                </a:solidFill>
              </a:rPr>
              <a:t>Neutron scattering has shown that the spin-texture chirality in the chiral-lattice antiferromagnet MnSb</a:t>
            </a:r>
            <a:r>
              <a:rPr lang="en-US" sz="1300" b="1" baseline="-25000" dirty="0">
                <a:solidFill>
                  <a:schemeClr val="tx1"/>
                </a:solidFill>
              </a:rPr>
              <a:t>2</a:t>
            </a:r>
            <a:r>
              <a:rPr lang="en-US" sz="1300" b="1" dirty="0">
                <a:solidFill>
                  <a:schemeClr val="tx1"/>
                </a:solidFill>
              </a:rPr>
              <a:t>O</a:t>
            </a:r>
            <a:r>
              <a:rPr lang="en-US" sz="1300" b="1" baseline="-25000" dirty="0">
                <a:solidFill>
                  <a:schemeClr val="tx1"/>
                </a:solidFill>
              </a:rPr>
              <a:t>6</a:t>
            </a:r>
            <a:r>
              <a:rPr lang="en-US" sz="1300" b="1" dirty="0">
                <a:solidFill>
                  <a:schemeClr val="tx1"/>
                </a:solidFill>
              </a:rPr>
              <a:t> is preserved when the electric polarization is reversed by the application of an external magnetic field.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106636"/>
                </a:solidFill>
              </a:rPr>
              <a:t>Significance and Impact</a:t>
            </a:r>
          </a:p>
          <a:p>
            <a:pPr marL="168275" lvl="1" indent="0"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</a:rPr>
              <a:t>This result shows that MnSb</a:t>
            </a:r>
            <a:r>
              <a:rPr lang="en-US" sz="1300" b="1" baseline="-25000" dirty="0">
                <a:solidFill>
                  <a:prstClr val="black"/>
                </a:solidFill>
              </a:rPr>
              <a:t>2</a:t>
            </a:r>
            <a:r>
              <a:rPr lang="en-US" sz="1300" b="1" dirty="0">
                <a:solidFill>
                  <a:prstClr val="black"/>
                </a:solidFill>
              </a:rPr>
              <a:t>O</a:t>
            </a:r>
            <a:r>
              <a:rPr lang="en-US" sz="1300" b="1" baseline="-25000" dirty="0">
                <a:solidFill>
                  <a:prstClr val="black"/>
                </a:solidFill>
              </a:rPr>
              <a:t>6</a:t>
            </a:r>
            <a:r>
              <a:rPr lang="en-US" sz="1300" b="1" dirty="0">
                <a:solidFill>
                  <a:prstClr val="black"/>
                </a:solidFill>
              </a:rPr>
              <a:t> is a new type of multiferroic, different from the conventional spin-driven ferroelectrics in centrosymmetric lattices. In this material the chiral nature of the crystallographic lattice is the essential ingredient for the magnetoelectric response and for the magnetic field-induced control of the spin helicity. This important result demonstrates the potential of chiral-lattice magnets to deliver new types of magnetoelectric functionalities.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106636"/>
                </a:solidFill>
                <a:latin typeface="Arial"/>
                <a:cs typeface="Arial"/>
              </a:rPr>
              <a:t>Research Details</a:t>
            </a:r>
            <a:endParaRPr lang="en-US" sz="1600" b="1" dirty="0">
              <a:latin typeface="Arial"/>
              <a:cs typeface="Arial"/>
            </a:endParaRPr>
          </a:p>
          <a:p>
            <a:pPr marL="342900" lvl="1" indent="-17145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300" dirty="0">
                <a:solidFill>
                  <a:schemeClr val="tx1"/>
                </a:solidFill>
              </a:rPr>
              <a:t>In MnSb</a:t>
            </a:r>
            <a:r>
              <a:rPr lang="en-US" sz="1300" baseline="-25000" dirty="0">
                <a:solidFill>
                  <a:schemeClr val="tx1"/>
                </a:solidFill>
              </a:rPr>
              <a:t>2</a:t>
            </a:r>
            <a:r>
              <a:rPr lang="en-US" sz="1300" dirty="0">
                <a:solidFill>
                  <a:schemeClr val="tx1"/>
                </a:solidFill>
              </a:rPr>
              <a:t>O</a:t>
            </a:r>
            <a:r>
              <a:rPr lang="en-US" sz="1300" baseline="-25000" dirty="0">
                <a:solidFill>
                  <a:schemeClr val="tx1"/>
                </a:solidFill>
              </a:rPr>
              <a:t>6</a:t>
            </a:r>
            <a:r>
              <a:rPr lang="en-US" sz="1300" dirty="0">
                <a:solidFill>
                  <a:schemeClr val="tx1"/>
                </a:solidFill>
              </a:rPr>
              <a:t> the spin spiral plane is tilted away from the basal plane</a:t>
            </a:r>
          </a:p>
          <a:p>
            <a:pPr marL="342900" lvl="1" indent="-17145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300" dirty="0">
                <a:solidFill>
                  <a:schemeClr val="tx1"/>
                </a:solidFill>
              </a:rPr>
              <a:t>The tilt is coupled to the spin chirality and the electric polarization</a:t>
            </a:r>
          </a:p>
          <a:p>
            <a:pPr marL="342900" lvl="1" indent="-17145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300" dirty="0">
                <a:solidFill>
                  <a:schemeClr val="tx1"/>
                </a:solidFill>
              </a:rPr>
              <a:t>A magnetic field can reverse the electric polarization</a:t>
            </a:r>
          </a:p>
          <a:p>
            <a:pPr marL="342900" lvl="1" indent="-171450">
              <a:spcBef>
                <a:spcPts val="0"/>
              </a:spcBef>
              <a:buFont typeface="Arial" panose="020B0604020202020204" pitchFamily="34" charset="0"/>
              <a:buChar char="–"/>
            </a:pPr>
            <a:r>
              <a:rPr lang="en-US" sz="1300" dirty="0">
                <a:solidFill>
                  <a:schemeClr val="tx1"/>
                </a:solidFill>
              </a:rPr>
              <a:t>Neutron diffraction showed that the overall chirality of the spin-texture in MnSb</a:t>
            </a:r>
            <a:r>
              <a:rPr lang="en-US" sz="1300" baseline="-25000" dirty="0">
                <a:solidFill>
                  <a:schemeClr val="tx1"/>
                </a:solidFill>
              </a:rPr>
              <a:t>2</a:t>
            </a:r>
            <a:r>
              <a:rPr lang="en-US" sz="1300" dirty="0">
                <a:solidFill>
                  <a:schemeClr val="tx1"/>
                </a:solidFill>
              </a:rPr>
              <a:t>O</a:t>
            </a:r>
            <a:r>
              <a:rPr lang="en-US" sz="1300" baseline="-25000" dirty="0">
                <a:solidFill>
                  <a:schemeClr val="tx1"/>
                </a:solidFill>
              </a:rPr>
              <a:t>6</a:t>
            </a:r>
            <a:r>
              <a:rPr lang="en-US" sz="1300" dirty="0">
                <a:solidFill>
                  <a:schemeClr val="tx1"/>
                </a:solidFill>
              </a:rPr>
              <a:t> is invariant to the reversal of electric polarization.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0" y="106875"/>
            <a:ext cx="9116438" cy="448235"/>
          </a:xfrm>
        </p:spPr>
        <p:txBody>
          <a:bodyPr/>
          <a:lstStyle/>
          <a:p>
            <a:r>
              <a:rPr lang="en-US" sz="2200" b="1" dirty="0"/>
              <a:t>New magnetoelectric mechanism in a chiral-lattice antiferromagnet</a:t>
            </a:r>
            <a:endParaRPr lang="en-US" sz="2200" b="1" baseline="-25000" dirty="0"/>
          </a:p>
        </p:txBody>
      </p:sp>
      <p:sp>
        <p:nvSpPr>
          <p:cNvPr id="16" name="TextBox 133"/>
          <p:cNvSpPr txBox="1"/>
          <p:nvPr/>
        </p:nvSpPr>
        <p:spPr>
          <a:xfrm>
            <a:off x="3584788" y="5590366"/>
            <a:ext cx="5178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106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performed at ORNL’s HFIR instruments CG-4C (CTAX)  HB-1 </a:t>
            </a:r>
            <a:r>
              <a:rPr lang="en-US" sz="1000" dirty="0" smtClean="0">
                <a:solidFill>
                  <a:srgbClr val="106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(PTAX) and  </a:t>
            </a:r>
            <a:r>
              <a:rPr lang="en-US" sz="1000" dirty="0">
                <a:solidFill>
                  <a:srgbClr val="106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HB-</a:t>
            </a:r>
            <a:r>
              <a:rPr lang="en-US" sz="1000" dirty="0" smtClean="0">
                <a:solidFill>
                  <a:srgbClr val="106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3A (FCD), </a:t>
            </a:r>
            <a:r>
              <a:rPr lang="en-US" sz="1000" dirty="0">
                <a:solidFill>
                  <a:srgbClr val="10663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Office of Science User Facilities under the US-Japan Cooperative Program in Neutron Scattering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382194"/>
            <a:ext cx="33699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Crystal structure of MnSb</a:t>
            </a:r>
            <a:r>
              <a:rPr lang="en-US" sz="1100" i="1" baseline="-25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1100" i="1" baseline="-25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T-dependence  of magnetic susceptibility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c)-d) Equivalent spin spirals tilted away from basal plane.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e)-f) These two domains have opposite tilts, opposite spin chirality and opposite electric polarization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g) Six equivalent domains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h) –i) Preferred domains for magnetic fields with opposite components along the c-axis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54493" y="4944035"/>
            <a:ext cx="556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 M. Kinoshita, S. Seki, T. J. Sato, Y. Nambu, T. Hong, M. Matsuda, H. Cao, S. </a:t>
            </a:r>
            <a:r>
              <a:rPr lang="en-US" sz="1200" dirty="0" err="1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Ishiwata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Y. </a:t>
            </a:r>
            <a:r>
              <a:rPr lang="en-US" sz="1200" dirty="0" err="1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Tokura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, Magnetic </a:t>
            </a:r>
            <a:r>
              <a:rPr lang="en-US" sz="1200" dirty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reversal of electric polarization with fixed chirality of spin texture in a chiral-lattice </a:t>
            </a:r>
            <a:r>
              <a:rPr lang="en-US" sz="1200" dirty="0" err="1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helimagnet</a:t>
            </a:r>
            <a:r>
              <a:rPr lang="en-US" sz="1200" dirty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MnSb</a:t>
            </a:r>
            <a:r>
              <a:rPr lang="en-US" sz="1200" baseline="-250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lang="en-US" sz="1200" baseline="-250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. </a:t>
            </a:r>
            <a:r>
              <a:rPr lang="en-US" sz="1200" i="1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Physical Review Letters </a:t>
            </a:r>
            <a:r>
              <a:rPr lang="is-IS" sz="1200" dirty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117, 047201 (2016)</a:t>
            </a:r>
            <a:r>
              <a:rPr lang="en-US" sz="1200" dirty="0" smtClean="0">
                <a:solidFill>
                  <a:srgbClr val="106636"/>
                </a:solidFill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106636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35482"/>
            <a:ext cx="1600200" cy="465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34" y="6310257"/>
            <a:ext cx="1222573" cy="51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30" y="6308406"/>
            <a:ext cx="959966" cy="4395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048000" cy="34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8703"/>
      </p:ext>
    </p:extLst>
  </p:cSld>
  <p:clrMapOvr>
    <a:masterClrMapping/>
  </p:clrMapOvr>
</p:sld>
</file>

<file path=ppt/theme/theme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810610</TotalTime>
  <Words>514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17_Office Theme</vt:lpstr>
      <vt:lpstr>14_Office Theme</vt:lpstr>
      <vt:lpstr>Powerpoint-Template_HFIR-SNS</vt:lpstr>
      <vt:lpstr>1_Office Theme</vt:lpstr>
      <vt:lpstr>New magnetoelectric mechanism in a chiral-lattice antiferromagnet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Cao, Huibo</cp:lastModifiedBy>
  <cp:revision>2424</cp:revision>
  <cp:lastPrinted>2013-11-21T14:38:13Z</cp:lastPrinted>
  <dcterms:created xsi:type="dcterms:W3CDTF">2008-12-10T13:33:36Z</dcterms:created>
  <dcterms:modified xsi:type="dcterms:W3CDTF">2017-06-27T14:20:31Z</dcterms:modified>
</cp:coreProperties>
</file>