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4B4BD-4C7F-46EB-ACD2-553DA1905889}" v="2" dt="2023-06-22T19:40:08.946"/>
    <p1510:client id="{35DD45E6-E3E3-BE40-8E01-B5A837541DBE}" vWet="4" dt="2023-06-22T19:39:24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msden, Mark D." userId="3a97e08e-3f22-4b28-bb64-9a05038afa9f" providerId="ADAL" clId="{88DAEDB6-5BB3-4236-A879-BE5F58226F28}"/>
    <pc:docChg chg="addSld modSld">
      <pc:chgData name="Lumsden, Mark D." userId="3a97e08e-3f22-4b28-bb64-9a05038afa9f" providerId="ADAL" clId="{88DAEDB6-5BB3-4236-A879-BE5F58226F28}" dt="2023-06-06T21:06:19.777" v="1059" actId="20577"/>
      <pc:docMkLst>
        <pc:docMk/>
      </pc:docMkLst>
      <pc:sldChg chg="modSp mod">
        <pc:chgData name="Lumsden, Mark D." userId="3a97e08e-3f22-4b28-bb64-9a05038afa9f" providerId="ADAL" clId="{88DAEDB6-5BB3-4236-A879-BE5F58226F28}" dt="2023-06-06T21:06:19.777" v="1059" actId="20577"/>
        <pc:sldMkLst>
          <pc:docMk/>
          <pc:sldMk cId="4172643671" sldId="256"/>
        </pc:sldMkLst>
        <pc:spChg chg="mod">
          <ac:chgData name="Lumsden, Mark D." userId="3a97e08e-3f22-4b28-bb64-9a05038afa9f" providerId="ADAL" clId="{88DAEDB6-5BB3-4236-A879-BE5F58226F28}" dt="2023-06-06T21:06:19.777" v="1059" actId="20577"/>
          <ac:spMkLst>
            <pc:docMk/>
            <pc:sldMk cId="4172643671" sldId="256"/>
            <ac:spMk id="3" creationId="{3C273FE8-692F-1E45-8F88-6FBEEB088B32}"/>
          </ac:spMkLst>
        </pc:spChg>
      </pc:sldChg>
      <pc:sldChg chg="modSp mod">
        <pc:chgData name="Lumsden, Mark D." userId="3a97e08e-3f22-4b28-bb64-9a05038afa9f" providerId="ADAL" clId="{88DAEDB6-5BB3-4236-A879-BE5F58226F28}" dt="2023-06-06T20:57:52.666" v="193" actId="1076"/>
        <pc:sldMkLst>
          <pc:docMk/>
          <pc:sldMk cId="2479209606" sldId="257"/>
        </pc:sldMkLst>
        <pc:spChg chg="mod">
          <ac:chgData name="Lumsden, Mark D." userId="3a97e08e-3f22-4b28-bb64-9a05038afa9f" providerId="ADAL" clId="{88DAEDB6-5BB3-4236-A879-BE5F58226F28}" dt="2023-06-06T20:55:31.853" v="7" actId="20577"/>
          <ac:spMkLst>
            <pc:docMk/>
            <pc:sldMk cId="2479209606" sldId="257"/>
            <ac:spMk id="2" creationId="{47FCA1F6-2F12-BA47-856D-143DAA5A2949}"/>
          </ac:spMkLst>
        </pc:spChg>
        <pc:spChg chg="mod">
          <ac:chgData name="Lumsden, Mark D." userId="3a97e08e-3f22-4b28-bb64-9a05038afa9f" providerId="ADAL" clId="{88DAEDB6-5BB3-4236-A879-BE5F58226F28}" dt="2023-06-06T20:57:52.666" v="193" actId="1076"/>
          <ac:spMkLst>
            <pc:docMk/>
            <pc:sldMk cId="2479209606" sldId="257"/>
            <ac:spMk id="3" creationId="{EF128D06-E0DA-184B-A02E-8035F4979BA3}"/>
          </ac:spMkLst>
        </pc:spChg>
      </pc:sldChg>
      <pc:sldChg chg="modSp new mod">
        <pc:chgData name="Lumsden, Mark D." userId="3a97e08e-3f22-4b28-bb64-9a05038afa9f" providerId="ADAL" clId="{88DAEDB6-5BB3-4236-A879-BE5F58226F28}" dt="2023-06-06T21:02:03.882" v="844" actId="20577"/>
        <pc:sldMkLst>
          <pc:docMk/>
          <pc:sldMk cId="3575023700" sldId="258"/>
        </pc:sldMkLst>
        <pc:spChg chg="mod">
          <ac:chgData name="Lumsden, Mark D." userId="3a97e08e-3f22-4b28-bb64-9a05038afa9f" providerId="ADAL" clId="{88DAEDB6-5BB3-4236-A879-BE5F58226F28}" dt="2023-06-06T21:02:03.882" v="844" actId="20577"/>
          <ac:spMkLst>
            <pc:docMk/>
            <pc:sldMk cId="3575023700" sldId="258"/>
            <ac:spMk id="2" creationId="{39E15FD5-02F1-3FB1-15A8-4950B1362DB8}"/>
          </ac:spMkLst>
        </pc:spChg>
        <pc:spChg chg="mod">
          <ac:chgData name="Lumsden, Mark D." userId="3a97e08e-3f22-4b28-bb64-9a05038afa9f" providerId="ADAL" clId="{88DAEDB6-5BB3-4236-A879-BE5F58226F28}" dt="2023-06-06T21:01:54.802" v="831" actId="6549"/>
          <ac:spMkLst>
            <pc:docMk/>
            <pc:sldMk cId="3575023700" sldId="258"/>
            <ac:spMk id="3" creationId="{639BA2AD-3E82-6DDD-0896-317D986943BE}"/>
          </ac:spMkLst>
        </pc:spChg>
      </pc:sldChg>
      <pc:sldChg chg="modSp add mod">
        <pc:chgData name="Lumsden, Mark D." userId="3a97e08e-3f22-4b28-bb64-9a05038afa9f" providerId="ADAL" clId="{88DAEDB6-5BB3-4236-A879-BE5F58226F28}" dt="2023-06-06T21:05:50.443" v="989" actId="20577"/>
        <pc:sldMkLst>
          <pc:docMk/>
          <pc:sldMk cId="3431266170" sldId="259"/>
        </pc:sldMkLst>
        <pc:spChg chg="mod">
          <ac:chgData name="Lumsden, Mark D." userId="3a97e08e-3f22-4b28-bb64-9a05038afa9f" providerId="ADAL" clId="{88DAEDB6-5BB3-4236-A879-BE5F58226F28}" dt="2023-06-06T21:05:20.794" v="874" actId="20577"/>
          <ac:spMkLst>
            <pc:docMk/>
            <pc:sldMk cId="3431266170" sldId="259"/>
            <ac:spMk id="2" creationId="{39E15FD5-02F1-3FB1-15A8-4950B1362DB8}"/>
          </ac:spMkLst>
        </pc:spChg>
        <pc:spChg chg="mod">
          <ac:chgData name="Lumsden, Mark D." userId="3a97e08e-3f22-4b28-bb64-9a05038afa9f" providerId="ADAL" clId="{88DAEDB6-5BB3-4236-A879-BE5F58226F28}" dt="2023-06-06T21:05:50.443" v="989" actId="20577"/>
          <ac:spMkLst>
            <pc:docMk/>
            <pc:sldMk cId="3431266170" sldId="259"/>
            <ac:spMk id="3" creationId="{639BA2AD-3E82-6DDD-0896-317D986943BE}"/>
          </ac:spMkLst>
        </pc:spChg>
      </pc:sldChg>
    </pc:docChg>
  </pc:docChgLst>
  <pc:docChgLst>
    <pc:chgData name="Lumsden, Mark D." userId="3a97e08e-3f22-4b28-bb64-9a05038afa9f" providerId="ADAL" clId="{35DD45E6-E3E3-BE40-8E01-B5A837541DBE}"/>
    <pc:docChg chg="addSld modSld">
      <pc:chgData name="Lumsden, Mark D." userId="3a97e08e-3f22-4b28-bb64-9a05038afa9f" providerId="ADAL" clId="{35DD45E6-E3E3-BE40-8E01-B5A837541DBE}" dt="2023-06-16T17:35:56.148" v="34" actId="20577"/>
      <pc:docMkLst>
        <pc:docMk/>
      </pc:docMkLst>
      <pc:sldChg chg="modSp mod">
        <pc:chgData name="Lumsden, Mark D." userId="3a97e08e-3f22-4b28-bb64-9a05038afa9f" providerId="ADAL" clId="{35DD45E6-E3E3-BE40-8E01-B5A837541DBE}" dt="2023-06-16T17:35:32.583" v="9" actId="20577"/>
        <pc:sldMkLst>
          <pc:docMk/>
          <pc:sldMk cId="3575023700" sldId="258"/>
        </pc:sldMkLst>
        <pc:spChg chg="mod">
          <ac:chgData name="Lumsden, Mark D." userId="3a97e08e-3f22-4b28-bb64-9a05038afa9f" providerId="ADAL" clId="{35DD45E6-E3E3-BE40-8E01-B5A837541DBE}" dt="2023-06-16T17:35:32.583" v="9" actId="20577"/>
          <ac:spMkLst>
            <pc:docMk/>
            <pc:sldMk cId="3575023700" sldId="258"/>
            <ac:spMk id="2" creationId="{39E15FD5-02F1-3FB1-15A8-4950B1362DB8}"/>
          </ac:spMkLst>
        </pc:spChg>
        <pc:spChg chg="mod">
          <ac:chgData name="Lumsden, Mark D." userId="3a97e08e-3f22-4b28-bb64-9a05038afa9f" providerId="ADAL" clId="{35DD45E6-E3E3-BE40-8E01-B5A837541DBE}" dt="2023-06-16T17:35:11.403" v="4" actId="21"/>
          <ac:spMkLst>
            <pc:docMk/>
            <pc:sldMk cId="3575023700" sldId="258"/>
            <ac:spMk id="3" creationId="{639BA2AD-3E82-6DDD-0896-317D986943BE}"/>
          </ac:spMkLst>
        </pc:spChg>
      </pc:sldChg>
      <pc:sldChg chg="modSp mod">
        <pc:chgData name="Lumsden, Mark D." userId="3a97e08e-3f22-4b28-bb64-9a05038afa9f" providerId="ADAL" clId="{35DD45E6-E3E3-BE40-8E01-B5A837541DBE}" dt="2023-06-16T17:35:49.276" v="24" actId="20577"/>
        <pc:sldMkLst>
          <pc:docMk/>
          <pc:sldMk cId="3431266170" sldId="259"/>
        </pc:sldMkLst>
        <pc:spChg chg="mod">
          <ac:chgData name="Lumsden, Mark D." userId="3a97e08e-3f22-4b28-bb64-9a05038afa9f" providerId="ADAL" clId="{35DD45E6-E3E3-BE40-8E01-B5A837541DBE}" dt="2023-06-16T17:35:49.276" v="24" actId="20577"/>
          <ac:spMkLst>
            <pc:docMk/>
            <pc:sldMk cId="3431266170" sldId="259"/>
            <ac:spMk id="2" creationId="{39E15FD5-02F1-3FB1-15A8-4950B1362DB8}"/>
          </ac:spMkLst>
        </pc:spChg>
        <pc:spChg chg="mod">
          <ac:chgData name="Lumsden, Mark D." userId="3a97e08e-3f22-4b28-bb64-9a05038afa9f" providerId="ADAL" clId="{35DD45E6-E3E3-BE40-8E01-B5A837541DBE}" dt="2023-06-16T17:35:17.434" v="5"/>
          <ac:spMkLst>
            <pc:docMk/>
            <pc:sldMk cId="3431266170" sldId="259"/>
            <ac:spMk id="3" creationId="{639BA2AD-3E82-6DDD-0896-317D986943BE}"/>
          </ac:spMkLst>
        </pc:spChg>
      </pc:sldChg>
      <pc:sldChg chg="modSp add mod">
        <pc:chgData name="Lumsden, Mark D." userId="3a97e08e-3f22-4b28-bb64-9a05038afa9f" providerId="ADAL" clId="{35DD45E6-E3E3-BE40-8E01-B5A837541DBE}" dt="2023-06-16T17:35:56.148" v="34" actId="20577"/>
        <pc:sldMkLst>
          <pc:docMk/>
          <pc:sldMk cId="513155912" sldId="260"/>
        </pc:sldMkLst>
        <pc:spChg chg="mod">
          <ac:chgData name="Lumsden, Mark D." userId="3a97e08e-3f22-4b28-bb64-9a05038afa9f" providerId="ADAL" clId="{35DD45E6-E3E3-BE40-8E01-B5A837541DBE}" dt="2023-06-16T17:35:56.148" v="34" actId="20577"/>
          <ac:spMkLst>
            <pc:docMk/>
            <pc:sldMk cId="513155912" sldId="260"/>
            <ac:spMk id="2" creationId="{39E15FD5-02F1-3FB1-15A8-4950B1362DB8}"/>
          </ac:spMkLst>
        </pc:spChg>
      </pc:sldChg>
    </pc:docChg>
  </pc:docChgLst>
  <pc:docChgLst>
    <pc:chgData name="Lumsden, Mark D." userId="3a97e08e-3f22-4b28-bb64-9a05038afa9f" providerId="ADAL" clId="{2444B4BD-4C7F-46EB-ACD2-553DA1905889}"/>
    <pc:docChg chg="modSld">
      <pc:chgData name="Lumsden, Mark D." userId="3a97e08e-3f22-4b28-bb64-9a05038afa9f" providerId="ADAL" clId="{2444B4BD-4C7F-46EB-ACD2-553DA1905889}" dt="2023-06-22T19:40:08.946" v="1" actId="20577"/>
      <pc:docMkLst>
        <pc:docMk/>
      </pc:docMkLst>
      <pc:sldChg chg="modSp mod">
        <pc:chgData name="Lumsden, Mark D." userId="3a97e08e-3f22-4b28-bb64-9a05038afa9f" providerId="ADAL" clId="{2444B4BD-4C7F-46EB-ACD2-553DA1905889}" dt="2023-06-22T19:40:08.946" v="1" actId="20577"/>
        <pc:sldMkLst>
          <pc:docMk/>
          <pc:sldMk cId="3431266170" sldId="259"/>
        </pc:sldMkLst>
        <pc:spChg chg="mod">
          <ac:chgData name="Lumsden, Mark D." userId="3a97e08e-3f22-4b28-bb64-9a05038afa9f" providerId="ADAL" clId="{2444B4BD-4C7F-46EB-ACD2-553DA1905889}" dt="2023-06-22T19:32:04.652" v="0" actId="20577"/>
          <ac:spMkLst>
            <pc:docMk/>
            <pc:sldMk cId="3431266170" sldId="259"/>
            <ac:spMk id="2" creationId="{39E15FD5-02F1-3FB1-15A8-4950B1362DB8}"/>
          </ac:spMkLst>
        </pc:spChg>
        <pc:spChg chg="mod">
          <ac:chgData name="Lumsden, Mark D." userId="3a97e08e-3f22-4b28-bb64-9a05038afa9f" providerId="ADAL" clId="{2444B4BD-4C7F-46EB-ACD2-553DA1905889}" dt="2023-06-22T19:40:08.946" v="1" actId="20577"/>
          <ac:spMkLst>
            <pc:docMk/>
            <pc:sldMk cId="3431266170" sldId="259"/>
            <ac:spMk id="3" creationId="{639BA2AD-3E82-6DDD-0896-317D986943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6/22/2023</a:t>
            </a:fld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/>
              <a:t>Project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ORNL Mentor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82" y="1350677"/>
            <a:ext cx="11430000" cy="4047778"/>
          </a:xfrm>
        </p:spPr>
        <p:txBody>
          <a:bodyPr/>
          <a:lstStyle/>
          <a:p>
            <a:r>
              <a:rPr lang="en-US"/>
              <a:t>Student:</a:t>
            </a:r>
          </a:p>
          <a:p>
            <a:r>
              <a:rPr lang="en-US"/>
              <a:t>Academic institution / department: </a:t>
            </a:r>
          </a:p>
          <a:p>
            <a:r>
              <a:rPr lang="en-US"/>
              <a:t>Faculty Mentor:</a:t>
            </a:r>
          </a:p>
          <a:p>
            <a:r>
              <a:rPr lang="en-US"/>
              <a:t>ORNL staff mentor(s):</a:t>
            </a:r>
          </a:p>
          <a:p>
            <a:r>
              <a:rPr lang="en-US"/>
              <a:t>Desired period of student visit:</a:t>
            </a:r>
          </a:p>
          <a:p>
            <a:r>
              <a:rPr lang="en-US"/>
              <a:t>Proposed dates:</a:t>
            </a:r>
          </a:p>
        </p:txBody>
      </p:sp>
    </p:spTree>
    <p:extLst>
      <p:ext uri="{BB962C8B-B14F-4D97-AF65-F5344CB8AC3E}">
        <p14:creationId xmlns:p14="http://schemas.microsoft.com/office/powerpoint/2010/main" val="247920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5FD5-02F1-3FB1-15A8-4950B136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Description (2-3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BA2AD-3E82-6DDD-0896-317D9869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06" y="1251399"/>
            <a:ext cx="11430000" cy="4047778"/>
          </a:xfrm>
        </p:spPr>
        <p:txBody>
          <a:bodyPr/>
          <a:lstStyle/>
          <a:p>
            <a:r>
              <a:rPr lang="en-US"/>
              <a:t>Describe how research will address forefront scientific or technical problem</a:t>
            </a:r>
          </a:p>
          <a:p>
            <a:r>
              <a:rPr lang="en-US"/>
              <a:t>Describe why neutron scattering is essential for the research</a:t>
            </a:r>
          </a:p>
        </p:txBody>
      </p:sp>
    </p:spTree>
    <p:extLst>
      <p:ext uri="{BB962C8B-B14F-4D97-AF65-F5344CB8AC3E}">
        <p14:creationId xmlns:p14="http://schemas.microsoft.com/office/powerpoint/2010/main" val="357502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5FD5-02F1-3FB1-15A8-4950B136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 to </a:t>
            </a:r>
            <a:r>
              <a:rPr lang="en-US" err="1"/>
              <a:t>NScD</a:t>
            </a:r>
            <a:r>
              <a:rPr lang="en-US"/>
              <a:t> (1-2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BA2AD-3E82-6DDD-0896-317D9869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06" y="1251399"/>
            <a:ext cx="11430000" cy="4047778"/>
          </a:xfrm>
        </p:spPr>
        <p:txBody>
          <a:bodyPr/>
          <a:lstStyle/>
          <a:p>
            <a:r>
              <a:rPr lang="en-US"/>
              <a:t>Describe the strategic value to NScD (new scientific ideas or experimental techniques, collaboration building, etc.)</a:t>
            </a:r>
          </a:p>
        </p:txBody>
      </p:sp>
    </p:spTree>
    <p:extLst>
      <p:ext uri="{BB962C8B-B14F-4D97-AF65-F5344CB8AC3E}">
        <p14:creationId xmlns:p14="http://schemas.microsoft.com/office/powerpoint/2010/main" val="343126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5FD5-02F1-3FB1-15A8-4950B136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 to Graduate Student (1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BA2AD-3E82-6DDD-0896-317D9869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06" y="1251399"/>
            <a:ext cx="11430000" cy="4047778"/>
          </a:xfrm>
        </p:spPr>
        <p:txBody>
          <a:bodyPr/>
          <a:lstStyle/>
          <a:p>
            <a:r>
              <a:rPr lang="en-US"/>
              <a:t>How will time spent at ORNL contribute to the success of the student?</a:t>
            </a:r>
          </a:p>
        </p:txBody>
      </p:sp>
    </p:spTree>
    <p:extLst>
      <p:ext uri="{BB962C8B-B14F-4D97-AF65-F5344CB8AC3E}">
        <p14:creationId xmlns:p14="http://schemas.microsoft.com/office/powerpoint/2010/main" val="51315591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EF5AA9-B8DF-4DC7-90A1-A91BA595B6A2}">
  <ds:schemaRefs>
    <ds:schemaRef ds:uri="38e4deb0-de08-4adb-aafc-d8ff025441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38e4deb0-de08-4adb-aafc-d8ff025441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ORNL</vt:lpstr>
      <vt:lpstr>Project Title</vt:lpstr>
      <vt:lpstr>Overview</vt:lpstr>
      <vt:lpstr>Research Description (2-3 slides)</vt:lpstr>
      <vt:lpstr>Benefit to NScD (1-2 slides)</vt:lpstr>
      <vt:lpstr>Benefit to Graduate Student (1 slide)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subject/>
  <dc:creator>Lumsden, Mark D.</dc:creator>
  <cp:keywords/>
  <dc:description/>
  <cp:revision>1</cp:revision>
  <dcterms:created xsi:type="dcterms:W3CDTF">2023-06-06T20:49:23Z</dcterms:created>
  <dcterms:modified xsi:type="dcterms:W3CDTF">2023-06-22T19:40:10Z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