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57" r:id="rId4"/>
    <p:sldId id="258" r:id="rId5"/>
  </p:sldIdLst>
  <p:sldSz cx="6858000" cy="9144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76" d="100"/>
          <a:sy n="76" d="100"/>
        </p:scale>
        <p:origin x="-2222" y="-82"/>
      </p:cViewPr>
      <p:guideLst>
        <p:guide orient="horz" pos="2880"/>
        <p:guide pos="216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presProps" Target="presProps.xml"/><Relationship Id="rId5" Type="http://schemas.openxmlformats.org/officeDocument/2006/relationships/slide" Target="slides/slide4.xml"/><Relationship Id="rId4" Type="http://schemas.openxmlformats.org/officeDocument/2006/relationships/slide" Target="slides/slide3.xml"/><Relationship Id="rId9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514350" y="2840568"/>
            <a:ext cx="5829300" cy="1960033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028700" y="5181600"/>
            <a:ext cx="4800600" cy="23368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0539493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9569247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3729037" y="488951"/>
            <a:ext cx="1157288" cy="104013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257175" y="488951"/>
            <a:ext cx="3357563" cy="104013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14955646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9364111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41735" y="5875867"/>
            <a:ext cx="5829300" cy="1816100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541735" y="3875618"/>
            <a:ext cx="5829300" cy="2000249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545246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257175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2628900" y="2844800"/>
            <a:ext cx="2257425" cy="8045451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9653388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046817"/>
            <a:ext cx="303014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42900" y="2899833"/>
            <a:ext cx="303014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483769" y="2046817"/>
            <a:ext cx="3031331" cy="853016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483769" y="2899833"/>
            <a:ext cx="3031331" cy="5268384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46401079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21060407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552519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42900" y="364067"/>
            <a:ext cx="2256235" cy="154940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681287" y="364067"/>
            <a:ext cx="3833813" cy="7804151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342900" y="1913467"/>
            <a:ext cx="2256235" cy="6254751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2927747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344216" y="6400800"/>
            <a:ext cx="4114800" cy="755651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344216" y="817033"/>
            <a:ext cx="4114800" cy="54864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344216" y="7156451"/>
            <a:ext cx="4114800" cy="107314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0537955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342900" y="366184"/>
            <a:ext cx="6172200" cy="1524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342900" y="2133601"/>
            <a:ext cx="6172200" cy="6034617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342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F867039-C0F3-414D-808D-7F49D0966356}" type="datetimeFigureOut">
              <a:rPr lang="en-US" smtClean="0"/>
              <a:t>11/29/2017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2343150" y="8475134"/>
            <a:ext cx="21717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4914900" y="8475134"/>
            <a:ext cx="1600200" cy="486833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318B307-21B4-4583-B6CA-8F3A8638A025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035325778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344225" y="6705600"/>
            <a:ext cx="2667000" cy="685800"/>
          </a:xfrm>
        </p:spPr>
        <p:txBody>
          <a:bodyPr>
            <a:normAutofit fontScale="90000"/>
          </a:bodyPr>
          <a:lstStyle/>
          <a:p>
            <a:r>
              <a:rPr lang="en-US" sz="1800" dirty="0" smtClean="0"/>
              <a:t>1” X  1MM</a:t>
            </a:r>
            <a:br>
              <a:rPr lang="en-US" sz="1800" dirty="0" smtClean="0"/>
            </a:br>
            <a:r>
              <a:rPr lang="en-US" sz="1800" dirty="0" smtClean="0"/>
              <a:t>SAPPHIRE WINDOWS</a:t>
            </a:r>
            <a:br>
              <a:rPr lang="en-US" sz="1800" dirty="0" smtClean="0"/>
            </a:br>
            <a:r>
              <a:rPr lang="en-US" sz="1800" dirty="0" smtClean="0"/>
              <a:t>Ø3” I.D. ANULAR OVC</a:t>
            </a:r>
            <a:endParaRPr lang="en-US" sz="1800" dirty="0"/>
          </a:p>
        </p:txBody>
      </p:sp>
      <p:pic>
        <p:nvPicPr>
          <p:cNvPr id="2050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39865" y="1219200"/>
            <a:ext cx="2875721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29536" y="76200"/>
            <a:ext cx="58293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smtClean="0"/>
              <a:t>CCR-026 BL4A SINGLE STAGE SUMITOMO 20k CCR</a:t>
            </a:r>
            <a:endParaRPr lang="en-US" sz="1800" dirty="0"/>
          </a:p>
        </p:txBody>
      </p:sp>
      <p:pic>
        <p:nvPicPr>
          <p:cNvPr id="2051" name="Picture 3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423245" y="1219200"/>
            <a:ext cx="2943340" cy="53340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" name="Title 1"/>
          <p:cNvSpPr txBox="1">
            <a:spLocks/>
          </p:cNvSpPr>
          <p:nvPr/>
        </p:nvSpPr>
        <p:spPr>
          <a:xfrm>
            <a:off x="3561415" y="6705600"/>
            <a:ext cx="2667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0000" lnSpcReduction="200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/>
              <a:t>2</a:t>
            </a:r>
            <a:r>
              <a:rPr lang="en-US" sz="1800" dirty="0" smtClean="0"/>
              <a:t>” X  2MM</a:t>
            </a:r>
            <a:br>
              <a:rPr lang="en-US" sz="1800" dirty="0" smtClean="0"/>
            </a:br>
            <a:r>
              <a:rPr lang="en-US" sz="1800" dirty="0" smtClean="0"/>
              <a:t>SAPPHIRE WINDOWS</a:t>
            </a:r>
            <a:br>
              <a:rPr lang="en-US" sz="1800" dirty="0" smtClean="0"/>
            </a:br>
            <a:r>
              <a:rPr lang="en-US" sz="1800" dirty="0" smtClean="0"/>
              <a:t>3” INNER SQUARE OVC</a:t>
            </a:r>
            <a:endParaRPr lang="en-US" sz="1800" dirty="0"/>
          </a:p>
        </p:txBody>
      </p:sp>
      <p:sp>
        <p:nvSpPr>
          <p:cNvPr id="5" name="TextBox 4"/>
          <p:cNvSpPr txBox="1"/>
          <p:nvPr/>
        </p:nvSpPr>
        <p:spPr>
          <a:xfrm>
            <a:off x="2743200" y="4191000"/>
            <a:ext cx="1676400" cy="1015663"/>
          </a:xfrm>
          <a:prstGeom prst="rect">
            <a:avLst/>
          </a:prstGeom>
        </p:spPr>
        <p:style>
          <a:lnRef idx="2">
            <a:schemeClr val="accent1"/>
          </a:lnRef>
          <a:fillRef idx="1">
            <a:schemeClr val="lt1"/>
          </a:fillRef>
          <a:effectRef idx="0">
            <a:schemeClr val="accent1"/>
          </a:effectRef>
          <a:fontRef idx="minor">
            <a:schemeClr val="dk1"/>
          </a:fontRef>
        </p:style>
        <p:txBody>
          <a:bodyPr wrap="square" rtlCol="0">
            <a:spAutoFit/>
          </a:bodyPr>
          <a:lstStyle/>
          <a:p>
            <a:r>
              <a:rPr lang="en-US" sz="1200" dirty="0" smtClean="0"/>
              <a:t>6X Ø.201 THRU ON A Ø2.500” B.C. EQUALLY SPACED MOUNTING HOLES FOR #10-32 UNF-2B SCREW</a:t>
            </a:r>
            <a:endParaRPr lang="en-US" sz="1200" dirty="0"/>
          </a:p>
        </p:txBody>
      </p:sp>
      <p:cxnSp>
        <p:nvCxnSpPr>
          <p:cNvPr id="9" name="Straight Arrow Connector 8"/>
          <p:cNvCxnSpPr>
            <a:stCxn id="5" idx="1"/>
          </p:cNvCxnSpPr>
          <p:nvPr/>
        </p:nvCxnSpPr>
        <p:spPr>
          <a:xfrm flipH="1">
            <a:off x="2057400" y="4698832"/>
            <a:ext cx="685800" cy="4827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2" name="Straight Arrow Connector 11"/>
          <p:cNvCxnSpPr>
            <a:stCxn id="5" idx="3"/>
          </p:cNvCxnSpPr>
          <p:nvPr/>
        </p:nvCxnSpPr>
        <p:spPr>
          <a:xfrm>
            <a:off x="4419600" y="4698832"/>
            <a:ext cx="685800" cy="558968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1658957228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098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219200" y="1244600"/>
            <a:ext cx="4419600" cy="66548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6" name="Title 1"/>
          <p:cNvSpPr txBox="1">
            <a:spLocks/>
          </p:cNvSpPr>
          <p:nvPr/>
        </p:nvSpPr>
        <p:spPr>
          <a:xfrm>
            <a:off x="429536" y="76200"/>
            <a:ext cx="5829300" cy="9144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smtClean="0"/>
              <a:t>CCR-026 BL4A SINGLE STAGE SUMITOMO 20k CCR</a:t>
            </a:r>
            <a:endParaRPr lang="en-US" sz="1800" dirty="0"/>
          </a:p>
        </p:txBody>
      </p:sp>
      <p:sp>
        <p:nvSpPr>
          <p:cNvPr id="8" name="Title 1"/>
          <p:cNvSpPr txBox="1">
            <a:spLocks/>
          </p:cNvSpPr>
          <p:nvPr/>
        </p:nvSpPr>
        <p:spPr>
          <a:xfrm>
            <a:off x="2010686" y="8077200"/>
            <a:ext cx="2667000" cy="6858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7500"/>
          </a:bodyPr>
          <a:lstStyle>
            <a:lvl1pPr algn="ctr" defTabSz="914400" rtl="0" eaLnBrk="1" latinLnBrk="0" hangingPunct="1"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en-US" sz="1800" dirty="0" smtClean="0"/>
              <a:t>INSTALLED AT BEAM LINE</a:t>
            </a:r>
            <a:endParaRPr lang="en-US" sz="1800" dirty="0"/>
          </a:p>
        </p:txBody>
      </p:sp>
    </p:spTree>
    <p:extLst>
      <p:ext uri="{BB962C8B-B14F-4D97-AF65-F5344CB8AC3E}">
        <p14:creationId xmlns:p14="http://schemas.microsoft.com/office/powerpoint/2010/main" val="1410233118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101601"/>
            <a:ext cx="5829300" cy="9144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CCR-026 BL4A SINGLE STAGE SUMITOMO 20k CCR</a:t>
            </a:r>
            <a:br>
              <a:rPr lang="en-US" sz="1800" dirty="0" smtClean="0"/>
            </a:br>
            <a:r>
              <a:rPr lang="en-US" sz="1800" dirty="0" smtClean="0"/>
              <a:t>CROSS SECTION VIEW OF ANULAR OVC OPTION</a:t>
            </a:r>
            <a:endParaRPr lang="en-US" sz="1800" dirty="0"/>
          </a:p>
        </p:txBody>
      </p:sp>
      <p:pic>
        <p:nvPicPr>
          <p:cNvPr id="1026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08050" y="1365250"/>
            <a:ext cx="5041900" cy="641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3" name="TextBox 2"/>
          <p:cNvSpPr txBox="1"/>
          <p:nvPr/>
        </p:nvSpPr>
        <p:spPr>
          <a:xfrm>
            <a:off x="2461512" y="7924800"/>
            <a:ext cx="1096775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Ø3.25” ID</a:t>
            </a:r>
            <a:endParaRPr lang="en-US" dirty="0"/>
          </a:p>
        </p:txBody>
      </p:sp>
      <p:cxnSp>
        <p:nvCxnSpPr>
          <p:cNvPr id="5" name="Straight Arrow Connector 4"/>
          <p:cNvCxnSpPr>
            <a:stCxn id="3" idx="0"/>
          </p:cNvCxnSpPr>
          <p:nvPr/>
        </p:nvCxnSpPr>
        <p:spPr>
          <a:xfrm flipV="1">
            <a:off x="3009900" y="7315200"/>
            <a:ext cx="114300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295400" y="6758940"/>
            <a:ext cx="3429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24400" y="6553200"/>
            <a:ext cx="544252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B.C.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7779" y="4294164"/>
            <a:ext cx="154292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10 PINS FOR</a:t>
            </a:r>
          </a:p>
          <a:p>
            <a:r>
              <a:rPr lang="en-US" dirty="0" smtClean="0"/>
              <a:t>VDC CONTROL</a:t>
            </a:r>
          </a:p>
          <a:p>
            <a:r>
              <a:rPr lang="en-US" dirty="0" smtClean="0"/>
              <a:t> CAPABILITY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841324" y="4556146"/>
            <a:ext cx="817791" cy="1996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287779" y="7329240"/>
            <a:ext cx="1758751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CALIBRATED</a:t>
            </a:r>
          </a:p>
          <a:p>
            <a:r>
              <a:rPr lang="en-US" dirty="0" smtClean="0"/>
              <a:t>CERNOX FOR</a:t>
            </a:r>
          </a:p>
          <a:p>
            <a:r>
              <a:rPr lang="en-US" dirty="0" smtClean="0"/>
              <a:t>SAMPLE MOUNT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2046530" y="6858000"/>
            <a:ext cx="1020520" cy="92075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89276" y="4194322"/>
            <a:ext cx="171386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CALIBRATED</a:t>
            </a:r>
          </a:p>
          <a:p>
            <a:r>
              <a:rPr lang="en-US" dirty="0" smtClean="0"/>
              <a:t>CERNOX FOR</a:t>
            </a:r>
          </a:p>
          <a:p>
            <a:r>
              <a:rPr lang="en-US" dirty="0" smtClean="0"/>
              <a:t>TEMP. CONTROL</a:t>
            </a:r>
            <a:endParaRPr lang="en-US" dirty="0"/>
          </a:p>
        </p:txBody>
      </p:sp>
      <p:cxnSp>
        <p:nvCxnSpPr>
          <p:cNvPr id="26" name="Straight Arrow Connector 25"/>
          <p:cNvCxnSpPr>
            <a:stCxn id="25" idx="1"/>
          </p:cNvCxnSpPr>
          <p:nvPr/>
        </p:nvCxnSpPr>
        <p:spPr>
          <a:xfrm flipH="1">
            <a:off x="3657600" y="4655987"/>
            <a:ext cx="731676" cy="75421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79864" y="5564413"/>
            <a:ext cx="1868781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100W CARTRIDGE</a:t>
            </a:r>
          </a:p>
          <a:p>
            <a:r>
              <a:rPr lang="en-US" dirty="0" smtClean="0"/>
              <a:t>HEATER</a:t>
            </a:r>
            <a:endParaRPr lang="en-US" dirty="0"/>
          </a:p>
        </p:txBody>
      </p:sp>
      <p:cxnSp>
        <p:nvCxnSpPr>
          <p:cNvPr id="30" name="Straight Arrow Connector 29"/>
          <p:cNvCxnSpPr>
            <a:stCxn id="29" idx="3"/>
          </p:cNvCxnSpPr>
          <p:nvPr/>
        </p:nvCxnSpPr>
        <p:spPr>
          <a:xfrm flipV="1">
            <a:off x="2048645" y="5553549"/>
            <a:ext cx="610470" cy="3340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495800" y="2438400"/>
            <a:ext cx="157607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QUICK SLIP ON</a:t>
            </a:r>
          </a:p>
          <a:p>
            <a:r>
              <a:rPr lang="en-US" dirty="0" smtClean="0"/>
              <a:t>OVC CAN</a:t>
            </a:r>
            <a:endParaRPr lang="en-US" dirty="0"/>
          </a:p>
        </p:txBody>
      </p:sp>
      <p:cxnSp>
        <p:nvCxnSpPr>
          <p:cNvPr id="34" name="Straight Arrow Connector 33"/>
          <p:cNvCxnSpPr>
            <a:stCxn id="33" idx="1"/>
          </p:cNvCxnSpPr>
          <p:nvPr/>
        </p:nvCxnSpPr>
        <p:spPr>
          <a:xfrm flipH="1">
            <a:off x="4114800" y="2761566"/>
            <a:ext cx="381000" cy="8960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606693176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2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313429" y="1247630"/>
            <a:ext cx="4738346" cy="70163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00050" y="101601"/>
            <a:ext cx="5829300" cy="914400"/>
          </a:xfrm>
        </p:spPr>
        <p:txBody>
          <a:bodyPr>
            <a:normAutofit/>
          </a:bodyPr>
          <a:lstStyle/>
          <a:p>
            <a:r>
              <a:rPr lang="en-US" sz="1800" dirty="0" smtClean="0"/>
              <a:t>CCR-026 BL4A SINGLE STAGE SUMITOMO 20k CCR</a:t>
            </a:r>
            <a:br>
              <a:rPr lang="en-US" sz="1800" dirty="0" smtClean="0"/>
            </a:br>
            <a:r>
              <a:rPr lang="en-US" sz="1800" dirty="0" smtClean="0"/>
              <a:t>CROSS SECTION VIEW OF ANULAR OVC OPTION</a:t>
            </a:r>
            <a:endParaRPr lang="en-US" sz="1800" dirty="0"/>
          </a:p>
        </p:txBody>
      </p:sp>
      <p:sp>
        <p:nvSpPr>
          <p:cNvPr id="3" name="TextBox 2"/>
          <p:cNvSpPr txBox="1"/>
          <p:nvPr/>
        </p:nvSpPr>
        <p:spPr>
          <a:xfrm>
            <a:off x="2461512" y="7924800"/>
            <a:ext cx="1870769" cy="369332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3” SQUARE INNER</a:t>
            </a:r>
            <a:endParaRPr lang="en-US" dirty="0"/>
          </a:p>
        </p:txBody>
      </p:sp>
      <p:cxnSp>
        <p:nvCxnSpPr>
          <p:cNvPr id="5" name="Straight Arrow Connector 4"/>
          <p:cNvCxnSpPr>
            <a:stCxn id="3" idx="0"/>
          </p:cNvCxnSpPr>
          <p:nvPr/>
        </p:nvCxnSpPr>
        <p:spPr>
          <a:xfrm flipH="1" flipV="1">
            <a:off x="3124203" y="7315200"/>
            <a:ext cx="272694" cy="60960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8" name="Straight Arrow Connector 7"/>
          <p:cNvCxnSpPr/>
          <p:nvPr/>
        </p:nvCxnSpPr>
        <p:spPr>
          <a:xfrm>
            <a:off x="1313429" y="6360608"/>
            <a:ext cx="3429000" cy="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1" name="TextBox 10"/>
          <p:cNvSpPr txBox="1"/>
          <p:nvPr/>
        </p:nvSpPr>
        <p:spPr>
          <a:xfrm>
            <a:off x="4735418" y="6212419"/>
            <a:ext cx="544252" cy="369332"/>
          </a:xfrm>
          <a:prstGeom prst="rect">
            <a:avLst/>
          </a:prstGeom>
          <a:ln>
            <a:solidFill>
              <a:schemeClr val="accent1"/>
            </a:solidFill>
          </a:ln>
        </p:spPr>
        <p:style>
          <a:lnRef idx="2">
            <a:schemeClr val="accent5"/>
          </a:lnRef>
          <a:fillRef idx="1">
            <a:schemeClr val="lt1"/>
          </a:fillRef>
          <a:effectRef idx="0">
            <a:schemeClr val="accent5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B.C.</a:t>
            </a:r>
            <a:endParaRPr lang="en-US" dirty="0"/>
          </a:p>
        </p:txBody>
      </p:sp>
      <p:sp>
        <p:nvSpPr>
          <p:cNvPr id="14" name="TextBox 13"/>
          <p:cNvSpPr txBox="1"/>
          <p:nvPr/>
        </p:nvSpPr>
        <p:spPr>
          <a:xfrm>
            <a:off x="287779" y="4294164"/>
            <a:ext cx="1542923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10 PINS FOR</a:t>
            </a:r>
          </a:p>
          <a:p>
            <a:r>
              <a:rPr lang="en-US" dirty="0" smtClean="0"/>
              <a:t>VDC CONTROL</a:t>
            </a:r>
          </a:p>
          <a:p>
            <a:r>
              <a:rPr lang="en-US" dirty="0" smtClean="0"/>
              <a:t> CAPABILITY</a:t>
            </a:r>
            <a:endParaRPr lang="en-US" dirty="0"/>
          </a:p>
        </p:txBody>
      </p:sp>
      <p:cxnSp>
        <p:nvCxnSpPr>
          <p:cNvPr id="15" name="Straight Arrow Connector 14"/>
          <p:cNvCxnSpPr/>
          <p:nvPr/>
        </p:nvCxnSpPr>
        <p:spPr>
          <a:xfrm flipV="1">
            <a:off x="1841324" y="4556146"/>
            <a:ext cx="817791" cy="199683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0" name="TextBox 19"/>
          <p:cNvSpPr txBox="1"/>
          <p:nvPr/>
        </p:nvSpPr>
        <p:spPr>
          <a:xfrm>
            <a:off x="179864" y="6853535"/>
            <a:ext cx="1758751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CALIBRATED</a:t>
            </a:r>
          </a:p>
          <a:p>
            <a:r>
              <a:rPr lang="en-US" dirty="0" smtClean="0"/>
              <a:t>CERNOX FOR</a:t>
            </a:r>
          </a:p>
          <a:p>
            <a:r>
              <a:rPr lang="en-US" dirty="0" smtClean="0"/>
              <a:t>SAMPLE MOUNT</a:t>
            </a:r>
            <a:endParaRPr lang="en-US" dirty="0"/>
          </a:p>
        </p:txBody>
      </p:sp>
      <p:cxnSp>
        <p:nvCxnSpPr>
          <p:cNvPr id="21" name="Straight Arrow Connector 20"/>
          <p:cNvCxnSpPr/>
          <p:nvPr/>
        </p:nvCxnSpPr>
        <p:spPr>
          <a:xfrm flipV="1">
            <a:off x="1899494" y="6397085"/>
            <a:ext cx="1128435" cy="916826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5" name="TextBox 24"/>
          <p:cNvSpPr txBox="1"/>
          <p:nvPr/>
        </p:nvSpPr>
        <p:spPr>
          <a:xfrm>
            <a:off x="4389276" y="4194322"/>
            <a:ext cx="1713867" cy="923330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CALIBRATED</a:t>
            </a:r>
          </a:p>
          <a:p>
            <a:r>
              <a:rPr lang="en-US" dirty="0" smtClean="0"/>
              <a:t>CERNOX FOR</a:t>
            </a:r>
          </a:p>
          <a:p>
            <a:r>
              <a:rPr lang="en-US" dirty="0" smtClean="0"/>
              <a:t>TEMP. CONTROL</a:t>
            </a:r>
            <a:endParaRPr lang="en-US" dirty="0"/>
          </a:p>
        </p:txBody>
      </p:sp>
      <p:cxnSp>
        <p:nvCxnSpPr>
          <p:cNvPr id="26" name="Straight Arrow Connector 25"/>
          <p:cNvCxnSpPr>
            <a:stCxn id="25" idx="1"/>
          </p:cNvCxnSpPr>
          <p:nvPr/>
        </p:nvCxnSpPr>
        <p:spPr>
          <a:xfrm flipH="1">
            <a:off x="3682602" y="4655987"/>
            <a:ext cx="706674" cy="461665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29" name="TextBox 28"/>
          <p:cNvSpPr txBox="1"/>
          <p:nvPr/>
        </p:nvSpPr>
        <p:spPr>
          <a:xfrm>
            <a:off x="179864" y="5564413"/>
            <a:ext cx="1868781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100W CARTRIDGE</a:t>
            </a:r>
          </a:p>
          <a:p>
            <a:r>
              <a:rPr lang="en-US" dirty="0" smtClean="0"/>
              <a:t>HEATER</a:t>
            </a:r>
            <a:endParaRPr lang="en-US" dirty="0"/>
          </a:p>
        </p:txBody>
      </p:sp>
      <p:cxnSp>
        <p:nvCxnSpPr>
          <p:cNvPr id="30" name="Straight Arrow Connector 29"/>
          <p:cNvCxnSpPr>
            <a:stCxn id="29" idx="3"/>
          </p:cNvCxnSpPr>
          <p:nvPr/>
        </p:nvCxnSpPr>
        <p:spPr>
          <a:xfrm flipV="1">
            <a:off x="2048645" y="5553549"/>
            <a:ext cx="610470" cy="334030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33" name="TextBox 32"/>
          <p:cNvSpPr txBox="1"/>
          <p:nvPr/>
        </p:nvSpPr>
        <p:spPr>
          <a:xfrm>
            <a:off x="4495800" y="2438400"/>
            <a:ext cx="1576072" cy="646331"/>
          </a:xfrm>
          <a:prstGeom prst="rect">
            <a:avLst/>
          </a:prstGeom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wrap="none" rtlCol="0">
            <a:spAutoFit/>
          </a:bodyPr>
          <a:lstStyle/>
          <a:p>
            <a:r>
              <a:rPr lang="en-US" dirty="0" smtClean="0"/>
              <a:t>QUICK SLIP ON</a:t>
            </a:r>
          </a:p>
          <a:p>
            <a:r>
              <a:rPr lang="en-US" dirty="0" smtClean="0"/>
              <a:t>OVC CAN</a:t>
            </a:r>
            <a:endParaRPr lang="en-US" dirty="0"/>
          </a:p>
        </p:txBody>
      </p:sp>
      <p:cxnSp>
        <p:nvCxnSpPr>
          <p:cNvPr id="34" name="Straight Arrow Connector 33"/>
          <p:cNvCxnSpPr>
            <a:stCxn id="33" idx="1"/>
          </p:cNvCxnSpPr>
          <p:nvPr/>
        </p:nvCxnSpPr>
        <p:spPr>
          <a:xfrm flipH="1">
            <a:off x="3962400" y="2761566"/>
            <a:ext cx="533400" cy="972234"/>
          </a:xfrm>
          <a:prstGeom prst="straightConnector1">
            <a:avLst/>
          </a:prstGeom>
          <a:ln>
            <a:tailEnd type="arrow"/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9923679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95</TotalTime>
  <Words>121</Words>
  <Application>Microsoft Office PowerPoint</Application>
  <PresentationFormat>On-screen Show (4:3)</PresentationFormat>
  <Paragraphs>38</Paragraphs>
  <Slides>4</Slides>
  <Notes>0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4</vt:i4>
      </vt:variant>
    </vt:vector>
  </HeadingPairs>
  <TitlesOfParts>
    <vt:vector size="5" baseType="lpstr">
      <vt:lpstr>Office Theme</vt:lpstr>
      <vt:lpstr>1” X  1MM SAPPHIRE WINDOWS Ø3” I.D. ANULAR OVC</vt:lpstr>
      <vt:lpstr>PowerPoint Presentation</vt:lpstr>
      <vt:lpstr>CCR-026 BL4A SINGLE STAGE SUMITOMO 20k CCR CROSS SECTION VIEW OF ANULAR OVC OPTION</vt:lpstr>
      <vt:lpstr>CCR-026 BL4A SINGLE STAGE SUMITOMO 20k CCR CROSS SECTION VIEW OF ANULAR OVC OPTION</vt:lpstr>
    </vt:vector>
  </TitlesOfParts>
  <Company>ORNL</Company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CCR-026 BL4A SINGLE STAGE SUMITOMO 20k CCR</dc:title>
  <dc:creator>Wenzel, John F.</dc:creator>
  <cp:lastModifiedBy>Wenzel, John F.</cp:lastModifiedBy>
  <cp:revision>8</cp:revision>
  <dcterms:created xsi:type="dcterms:W3CDTF">2017-11-29T14:27:47Z</dcterms:created>
  <dcterms:modified xsi:type="dcterms:W3CDTF">2017-11-29T16:03:21Z</dcterms:modified>
</cp:coreProperties>
</file>