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0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1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0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5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4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1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1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5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A4FC5-ED8E-494D-BC9B-0C5C34A7A921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3A504-0DF5-45A7-A876-3ABD99DE9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6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2840" y="279610"/>
            <a:ext cx="4312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 pressure cell within gas pressure cell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980" y="1376217"/>
            <a:ext cx="2853565" cy="42348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2182" y="5828145"/>
            <a:ext cx="197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 pressure cell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026" y="752761"/>
            <a:ext cx="2740892" cy="5481783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5588000" y="4045527"/>
            <a:ext cx="526473" cy="50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28211" y="3676195"/>
            <a:ext cx="208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 pressure  cell</a:t>
            </a:r>
          </a:p>
        </p:txBody>
      </p:sp>
    </p:spTree>
    <p:extLst>
      <p:ext uri="{BB962C8B-B14F-4D97-AF65-F5344CB8AC3E}">
        <p14:creationId xmlns:p14="http://schemas.microsoft.com/office/powerpoint/2010/main" val="111208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826" y="1893456"/>
            <a:ext cx="3132449" cy="30941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1055" y="443345"/>
            <a:ext cx="2010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Clamp pressure cell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6359" y="1440872"/>
            <a:ext cx="3641330" cy="460432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6267024" y="1616364"/>
            <a:ext cx="1048176" cy="424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42444" y="1256206"/>
            <a:ext cx="1148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Set screw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20668" y="2599617"/>
            <a:ext cx="808601" cy="340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08027" y="2253733"/>
            <a:ext cx="1330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Locking nut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021927" y="3347762"/>
            <a:ext cx="910337" cy="39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7572" y="2978430"/>
            <a:ext cx="604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Cap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519101" y="4239491"/>
            <a:ext cx="733031" cy="302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16491" y="3820643"/>
            <a:ext cx="933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Body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946770" y="1353066"/>
            <a:ext cx="373237" cy="1359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0721" y="983734"/>
            <a:ext cx="1798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¼-28 UNF-2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337593" y="2253733"/>
            <a:ext cx="528992" cy="68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1221" y="1938471"/>
            <a:ext cx="155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5/8-18 UNF-2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5477095" y="4647571"/>
            <a:ext cx="1052174" cy="7028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888701" y="4919623"/>
            <a:ext cx="228961" cy="1586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04840" y="5259689"/>
            <a:ext cx="1065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Diameter .500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5021927" y="4594671"/>
            <a:ext cx="804539" cy="1311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468062" y="4841167"/>
            <a:ext cx="205705" cy="3156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634520" y="5873503"/>
            <a:ext cx="219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Chamber height .75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2113964" y="3506460"/>
            <a:ext cx="735034" cy="801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320007" y="4383074"/>
            <a:ext cx="1405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2-56 UNC-2B</a:t>
            </a:r>
          </a:p>
        </p:txBody>
      </p:sp>
    </p:spTree>
    <p:extLst>
      <p:ext uri="{BB962C8B-B14F-4D97-AF65-F5344CB8AC3E}">
        <p14:creationId xmlns:p14="http://schemas.microsoft.com/office/powerpoint/2010/main" val="68545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769" y="1874981"/>
            <a:ext cx="2273289" cy="31005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1694" y="2013527"/>
            <a:ext cx="2340520" cy="296198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2724727" y="1644073"/>
            <a:ext cx="775855" cy="71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675188" y="1644073"/>
            <a:ext cx="825394" cy="2421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86835" y="715377"/>
            <a:ext cx="2750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cap is flush with bottom set screw will be flush with top nut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4752975" y="2124075"/>
            <a:ext cx="11668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76788" y="2524125"/>
            <a:ext cx="962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852430" y="2124075"/>
            <a:ext cx="4763" cy="41910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69613" y="1770103"/>
            <a:ext cx="88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.25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852430" y="3705225"/>
            <a:ext cx="833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52430" y="4119562"/>
            <a:ext cx="833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7408" y="3700462"/>
            <a:ext cx="4763" cy="41910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26763" y="3304698"/>
            <a:ext cx="88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.25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5070919" y="1204676"/>
            <a:ext cx="885991" cy="750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070920" y="1172291"/>
            <a:ext cx="900466" cy="2349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73618" y="315890"/>
            <a:ext cx="2750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cap is .25 inch from bottom set screw will be .25 inch from top nut</a:t>
            </a:r>
          </a:p>
        </p:txBody>
      </p:sp>
    </p:spTree>
    <p:extLst>
      <p:ext uri="{BB962C8B-B14F-4D97-AF65-F5344CB8AC3E}">
        <p14:creationId xmlns:p14="http://schemas.microsoft.com/office/powerpoint/2010/main" val="1666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Words>72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Armitage, Douglas P.</dc:creator>
  <cp:lastModifiedBy>Loguillo, Mark</cp:lastModifiedBy>
  <cp:revision>6</cp:revision>
  <cp:lastPrinted>2018-10-04T14:27:47Z</cp:lastPrinted>
  <dcterms:created xsi:type="dcterms:W3CDTF">2017-08-08T13:01:25Z</dcterms:created>
  <dcterms:modified xsi:type="dcterms:W3CDTF">2018-10-04T17:19:17Z</dcterms:modified>
</cp:coreProperties>
</file>