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935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orient="horz" pos="1882">
          <p15:clr>
            <a:srgbClr val="A4A3A4"/>
          </p15:clr>
        </p15:guide>
        <p15:guide id="3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3" autoAdjust="0"/>
    <p:restoredTop sz="95339" autoAdjust="0"/>
  </p:normalViewPr>
  <p:slideViewPr>
    <p:cSldViewPr snapToGrid="0" showGuides="1">
      <p:cViewPr varScale="1">
        <p:scale>
          <a:sx n="147" d="100"/>
          <a:sy n="147" d="100"/>
        </p:scale>
        <p:origin x="1788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75" d="100"/>
          <a:sy n="75" d="100"/>
        </p:scale>
        <p:origin x="-792" y="-48"/>
      </p:cViewPr>
      <p:guideLst>
        <p:guide orient="horz" pos="2928"/>
        <p:guide orient="horz" pos="188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A6FC-215E-440C-85C1-7C5D8113132A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C4BCF-1057-4162-BB32-3C91D6411C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980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2069-76AF-42C7-A5A2-4F411E37AD85}" type="datetimeFigureOut">
              <a:rPr lang="en-US" smtClean="0"/>
              <a:t>6/28/2018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BAA5A-EBA8-43FC-A55E-47642B82A5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816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/>
          </p:cNvSpPr>
          <p:nvPr userDrawn="1"/>
        </p:nvSpPr>
        <p:spPr bwMode="auto">
          <a:xfrm>
            <a:off x="5679806" y="0"/>
            <a:ext cx="3464194" cy="6861871"/>
          </a:xfrm>
          <a:custGeom>
            <a:avLst/>
            <a:gdLst>
              <a:gd name="T0" fmla="*/ 149 w 1094"/>
              <a:gd name="T1" fmla="*/ 2166 h 2166"/>
              <a:gd name="T2" fmla="*/ 1094 w 1094"/>
              <a:gd name="T3" fmla="*/ 2166 h 2166"/>
              <a:gd name="T4" fmla="*/ 1094 w 1094"/>
              <a:gd name="T5" fmla="*/ 0 h 2166"/>
              <a:gd name="T6" fmla="*/ 0 w 1094"/>
              <a:gd name="T7" fmla="*/ 0 h 2166"/>
              <a:gd name="T8" fmla="*/ 149 w 1094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4" h="2166">
                <a:moveTo>
                  <a:pt x="149" y="2166"/>
                </a:moveTo>
                <a:cubicBezTo>
                  <a:pt x="1094" y="2166"/>
                  <a:pt x="1094" y="2166"/>
                  <a:pt x="1094" y="2166"/>
                </a:cubicBezTo>
                <a:cubicBezTo>
                  <a:pt x="1094" y="0"/>
                  <a:pt x="1094" y="0"/>
                  <a:pt x="109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04" y="816"/>
                  <a:pt x="149" y="2166"/>
                </a:cubicBezTo>
                <a:close/>
              </a:path>
            </a:pathLst>
          </a:custGeom>
          <a:solidFill>
            <a:srgbClr val="027A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6"/>
          <p:cNvSpPr>
            <a:spLocks/>
          </p:cNvSpPr>
          <p:nvPr userDrawn="1"/>
        </p:nvSpPr>
        <p:spPr bwMode="auto">
          <a:xfrm>
            <a:off x="5377263" y="0"/>
            <a:ext cx="1272781" cy="6861871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7" y="767"/>
                  <a:pt x="221" y="2166"/>
                </a:cubicBezTo>
                <a:close/>
              </a:path>
            </a:pathLst>
          </a:cu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 userDrawn="1"/>
        </p:nvSpPr>
        <p:spPr bwMode="auto">
          <a:xfrm rot="16200000">
            <a:off x="3800344" y="1503009"/>
            <a:ext cx="6858002" cy="380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01168" y="235945"/>
            <a:ext cx="4160172" cy="877163"/>
          </a:xfrm>
        </p:spPr>
        <p:txBody>
          <a:bodyPr/>
          <a:lstStyle>
            <a:lvl1pPr algn="l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201168" y="1761403"/>
            <a:ext cx="3255297" cy="75713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211134" y="6313043"/>
            <a:ext cx="2114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dirty="0">
                <a:solidFill>
                  <a:schemeClr val="tx2"/>
                </a:solidFill>
              </a:rPr>
              <a:t>ORNL is managed by UT-Battelle </a:t>
            </a:r>
            <a:br>
              <a:rPr lang="en-US" sz="1000" b="0" dirty="0">
                <a:solidFill>
                  <a:schemeClr val="tx2"/>
                </a:solidFill>
              </a:rPr>
            </a:br>
            <a:r>
              <a:rPr lang="en-US" sz="1000" b="0" dirty="0">
                <a:solidFill>
                  <a:schemeClr val="tx2"/>
                </a:solidFill>
              </a:rPr>
              <a:t>for the US Department of Energy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338" r="11360" b="9696"/>
          <a:stretch/>
        </p:blipFill>
        <p:spPr>
          <a:xfrm>
            <a:off x="6180667" y="65"/>
            <a:ext cx="2953546" cy="6192917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3919" y="811969"/>
            <a:ext cx="2152274" cy="2152275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6850"/>
            </a:stretch>
          </a:blipFill>
          <a:ln w="76200">
            <a:solidFill>
              <a:schemeClr val="accent2">
                <a:alpha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</p:pic>
      <p:pic>
        <p:nvPicPr>
          <p:cNvPr id="21" name="Picture 20" descr="DifScat_better vibe.jpg.jpeg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0253" y="1402065"/>
            <a:ext cx="1868502" cy="1868502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2715768"/>
            <a:ext cx="1664208" cy="1664208"/>
          </a:xfrm>
          <a:prstGeom prst="ellipse">
            <a:avLst/>
          </a:prstGeom>
          <a:solidFill>
            <a:schemeClr val="tx1"/>
          </a:solidFill>
          <a:ln w="76200">
            <a:solidFill>
              <a:schemeClr val="accent2">
                <a:alpha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185714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33" y="236982"/>
            <a:ext cx="8636290" cy="484748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168" y="1508760"/>
            <a:ext cx="8642640" cy="419541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6982"/>
            <a:ext cx="8628678" cy="4847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15" y="1402417"/>
            <a:ext cx="4192528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415" y="2227999"/>
            <a:ext cx="4192528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3492" y="1402417"/>
            <a:ext cx="4194175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3492" y="2227999"/>
            <a:ext cx="4194175" cy="36746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7" name="Freeform 13"/>
          <p:cNvSpPr>
            <a:spLocks/>
          </p:cNvSpPr>
          <p:nvPr userDrawn="1"/>
        </p:nvSpPr>
        <p:spPr bwMode="auto">
          <a:xfrm>
            <a:off x="5377263" y="0"/>
            <a:ext cx="1236663" cy="6858000"/>
          </a:xfrm>
          <a:custGeom>
            <a:avLst/>
            <a:gdLst>
              <a:gd name="T0" fmla="*/ 221 w 402"/>
              <a:gd name="T1" fmla="*/ 2166 h 2166"/>
              <a:gd name="T2" fmla="*/ 240 w 402"/>
              <a:gd name="T3" fmla="*/ 2166 h 2166"/>
              <a:gd name="T4" fmla="*/ 90 w 402"/>
              <a:gd name="T5" fmla="*/ 0 h 2166"/>
              <a:gd name="T6" fmla="*/ 0 w 402"/>
              <a:gd name="T7" fmla="*/ 0 h 2166"/>
              <a:gd name="T8" fmla="*/ 221 w 402"/>
              <a:gd name="T9" fmla="*/ 2166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2" h="2166">
                <a:moveTo>
                  <a:pt x="221" y="2166"/>
                </a:moveTo>
                <a:cubicBezTo>
                  <a:pt x="240" y="2166"/>
                  <a:pt x="240" y="2166"/>
                  <a:pt x="240" y="2166"/>
                </a:cubicBezTo>
                <a:cubicBezTo>
                  <a:pt x="240" y="2166"/>
                  <a:pt x="402" y="989"/>
                  <a:pt x="9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346" y="767"/>
                  <a:pt x="221" y="216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25400" algn="l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7" y="237744"/>
            <a:ext cx="4341471" cy="1117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628" r="14333" b="9696"/>
          <a:stretch/>
        </p:blipFill>
        <p:spPr>
          <a:xfrm>
            <a:off x="6214534" y="65"/>
            <a:ext cx="2929466" cy="6192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" y="237744"/>
            <a:ext cx="8628678" cy="48474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336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083728" y="1812022"/>
            <a:ext cx="4060272" cy="50458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9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723" t="46829" r="5491"/>
          <a:stretch/>
        </p:blipFill>
        <p:spPr>
          <a:xfrm rot="5400000" flipH="1">
            <a:off x="-39313" y="38845"/>
            <a:ext cx="3519399" cy="344102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01168" y="237744"/>
            <a:ext cx="8628678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01168" y="1508760"/>
            <a:ext cx="8642640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  </a:t>
            </a:r>
          </a:p>
        </p:txBody>
      </p:sp>
      <p:sp>
        <p:nvSpPr>
          <p:cNvPr id="43" name="Rectangle 14"/>
          <p:cNvSpPr>
            <a:spLocks noChangeArrowheads="1"/>
          </p:cNvSpPr>
          <p:nvPr userDrawn="1"/>
        </p:nvSpPr>
        <p:spPr bwMode="auto">
          <a:xfrm>
            <a:off x="-569913" y="-2814638"/>
            <a:ext cx="25400" cy="1588"/>
          </a:xfrm>
          <a:prstGeom prst="rect">
            <a:avLst/>
          </a:prstGeom>
          <a:solidFill>
            <a:srgbClr val="85B7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37" r:id="rId2"/>
    <p:sldLayoutId id="2147483939" r:id="rId3"/>
    <p:sldLayoutId id="2147483940" r:id="rId4"/>
    <p:sldLayoutId id="2147483941" r:id="rId5"/>
    <p:sldLayoutId id="2147483942" r:id="rId6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20"/>
          <p:cNvSpPr txBox="1">
            <a:spLocks noChangeArrowheads="1"/>
          </p:cNvSpPr>
          <p:nvPr/>
        </p:nvSpPr>
        <p:spPr bwMode="auto">
          <a:xfrm>
            <a:off x="0" y="229535"/>
            <a:ext cx="9143999" cy="51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pPr algn="ctr"/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Neutron Sciences Directorate</a:t>
            </a:r>
          </a:p>
        </p:txBody>
      </p:sp>
      <p:sp>
        <p:nvSpPr>
          <p:cNvPr id="44" name="Rectangle 301"/>
          <p:cNvSpPr>
            <a:spLocks noChangeArrowheads="1"/>
          </p:cNvSpPr>
          <p:nvPr/>
        </p:nvSpPr>
        <p:spPr bwMode="auto">
          <a:xfrm>
            <a:off x="389800" y="3966161"/>
            <a:ext cx="1864382" cy="1650389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tabLst>
                <a:tab pos="114300" algn="l"/>
              </a:tabLst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Partnerships </a:t>
            </a:r>
            <a:b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and Programs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Shull Wollan Center: </a:t>
            </a:r>
            <a:b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Joint Institute </a:t>
            </a:r>
            <a:b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for Neutron Sciences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Center for Structural Molecular Biology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Jülich Outstation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050" dirty="0">
                <a:latin typeface="Calibri" panose="020F0502020204030204" pitchFamily="34" charset="0"/>
                <a:cs typeface="Calibri" panose="020F0502020204030204" pitchFamily="34" charset="0"/>
              </a:rPr>
              <a:t>US-Japan</a:t>
            </a:r>
          </a:p>
        </p:txBody>
      </p:sp>
      <p:sp>
        <p:nvSpPr>
          <p:cNvPr id="45" name="Rectangle 302"/>
          <p:cNvSpPr>
            <a:spLocks noChangeArrowheads="1"/>
          </p:cNvSpPr>
          <p:nvPr/>
        </p:nvSpPr>
        <p:spPr bwMode="auto">
          <a:xfrm>
            <a:off x="2556473" y="3966161"/>
            <a:ext cx="1864382" cy="7245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tabLst>
                <a:tab pos="114300" algn="l"/>
              </a:tabLst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Proton Power </a:t>
            </a:r>
            <a:b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Upgrade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tabLst>
                <a:tab pos="114300" algn="l"/>
              </a:tabLst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John Galambos</a:t>
            </a:r>
          </a:p>
        </p:txBody>
      </p:sp>
      <p:sp>
        <p:nvSpPr>
          <p:cNvPr id="46" name="Rectangle 313"/>
          <p:cNvSpPr>
            <a:spLocks noChangeArrowheads="1"/>
          </p:cNvSpPr>
          <p:nvPr/>
        </p:nvSpPr>
        <p:spPr bwMode="auto">
          <a:xfrm>
            <a:off x="4723146" y="3966161"/>
            <a:ext cx="1864382" cy="724500"/>
          </a:xfrm>
          <a:prstGeom prst="rect">
            <a:avLst/>
          </a:prstGeom>
          <a:solidFill>
            <a:schemeClr val="bg2"/>
          </a:solidFill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Scientific and Program Services Office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Crystal Schrof</a:t>
            </a:r>
          </a:p>
        </p:txBody>
      </p:sp>
      <p:sp>
        <p:nvSpPr>
          <p:cNvPr id="57" name="Rectangle 310"/>
          <p:cNvSpPr>
            <a:spLocks noChangeArrowheads="1"/>
          </p:cNvSpPr>
          <p:nvPr/>
        </p:nvSpPr>
        <p:spPr bwMode="auto">
          <a:xfrm>
            <a:off x="6889819" y="3966161"/>
            <a:ext cx="1864382" cy="1650389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  <a:tabLst>
                <a:tab pos="114300" algn="l"/>
              </a:tabLst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Matrix Support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tabLst>
                <a:tab pos="114300" algn="l"/>
              </a:tabLst>
            </a:pP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Bonnie Hébert, </a:t>
            </a:r>
            <a:b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HR Manager</a:t>
            </a:r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tabLst>
                <a:tab pos="114300" algn="l"/>
              </a:tabLst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Lorie Hickey</a:t>
            </a: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Business Manager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tabLst>
                <a:tab pos="114300" algn="l"/>
              </a:tabLst>
            </a:pP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Kelley Smith, </a:t>
            </a:r>
            <a:b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Communications </a:t>
            </a:r>
            <a:b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Coordinator</a:t>
            </a:r>
          </a:p>
        </p:txBody>
      </p:sp>
      <p:sp>
        <p:nvSpPr>
          <p:cNvPr id="60" name="Rectangle 302"/>
          <p:cNvSpPr>
            <a:spLocks noChangeArrowheads="1"/>
          </p:cNvSpPr>
          <p:nvPr/>
        </p:nvSpPr>
        <p:spPr bwMode="auto">
          <a:xfrm>
            <a:off x="6889819" y="2737592"/>
            <a:ext cx="1864382" cy="731520"/>
          </a:xfrm>
          <a:prstGeom prst="rect">
            <a:avLst/>
          </a:prstGeom>
          <a:solidFill>
            <a:srgbClr val="FFEFAB"/>
          </a:solidFill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Research Reactors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Tim Powers</a:t>
            </a:r>
          </a:p>
        </p:txBody>
      </p:sp>
      <p:sp>
        <p:nvSpPr>
          <p:cNvPr id="50" name="Rectangle 301"/>
          <p:cNvSpPr>
            <a:spLocks noChangeArrowheads="1"/>
          </p:cNvSpPr>
          <p:nvPr/>
        </p:nvSpPr>
        <p:spPr bwMode="auto">
          <a:xfrm>
            <a:off x="389800" y="2737592"/>
            <a:ext cx="1864382" cy="731520"/>
          </a:xfrm>
          <a:prstGeom prst="rect">
            <a:avLst/>
          </a:prstGeom>
          <a:solidFill>
            <a:srgbClr val="FFEFAB"/>
          </a:solidFill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Neutron Scattering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Paul Langan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, Interim Director</a:t>
            </a:r>
            <a:endParaRPr lang="en-US" sz="11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302"/>
          <p:cNvSpPr>
            <a:spLocks noChangeArrowheads="1"/>
          </p:cNvSpPr>
          <p:nvPr/>
        </p:nvSpPr>
        <p:spPr bwMode="auto">
          <a:xfrm>
            <a:off x="4723146" y="2737592"/>
            <a:ext cx="1864382" cy="731520"/>
          </a:xfrm>
          <a:prstGeom prst="rect">
            <a:avLst/>
          </a:prstGeom>
          <a:solidFill>
            <a:srgbClr val="FFEFAB"/>
          </a:solidFill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Research Accelerator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Fulvia Pilat</a:t>
            </a:r>
          </a:p>
        </p:txBody>
      </p:sp>
      <p:sp>
        <p:nvSpPr>
          <p:cNvPr id="55" name="Rectangle 313"/>
          <p:cNvSpPr>
            <a:spLocks noChangeArrowheads="1"/>
          </p:cNvSpPr>
          <p:nvPr/>
        </p:nvSpPr>
        <p:spPr bwMode="auto">
          <a:xfrm>
            <a:off x="2556473" y="2737592"/>
            <a:ext cx="1864382" cy="731520"/>
          </a:xfrm>
          <a:prstGeom prst="rect">
            <a:avLst/>
          </a:prstGeom>
          <a:solidFill>
            <a:srgbClr val="FFEFAB"/>
          </a:solidFill>
          <a:ln w="1270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lIns="45720" rIns="45720" anchor="ctr"/>
          <a:lstStyle/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b="1" dirty="0">
                <a:latin typeface="Calibri" panose="020F0502020204030204" pitchFamily="34" charset="0"/>
                <a:cs typeface="Calibri" panose="020F0502020204030204" pitchFamily="34" charset="0"/>
              </a:rPr>
              <a:t>Neutron Technologies</a:t>
            </a:r>
          </a:p>
          <a:p>
            <a:pPr algn="ctr">
              <a:lnSpc>
                <a:spcPct val="90000"/>
              </a:lnSpc>
              <a:spcBef>
                <a:spcPts val="300"/>
              </a:spcBef>
            </a:pP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Graeme Murdoch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894F445-A755-407D-8349-5D6E8F189914}"/>
              </a:ext>
            </a:extLst>
          </p:cNvPr>
          <p:cNvGrpSpPr/>
          <p:nvPr/>
        </p:nvGrpSpPr>
        <p:grpSpPr>
          <a:xfrm>
            <a:off x="1328340" y="2595698"/>
            <a:ext cx="6500019" cy="141895"/>
            <a:chOff x="1328340" y="2535928"/>
            <a:chExt cx="6500019" cy="207996"/>
          </a:xfrm>
        </p:grpSpPr>
        <p:cxnSp>
          <p:nvCxnSpPr>
            <p:cNvPr id="15" name="Straight Connector 14"/>
            <p:cNvCxnSpPr>
              <a:cxnSpLocks/>
              <a:endCxn id="55" idx="0"/>
            </p:cNvCxnSpPr>
            <p:nvPr/>
          </p:nvCxnSpPr>
          <p:spPr>
            <a:xfrm>
              <a:off x="3488664" y="2535928"/>
              <a:ext cx="0" cy="201664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17" name="Straight Connector 16"/>
            <p:cNvCxnSpPr>
              <a:cxnSpLocks/>
              <a:endCxn id="51" idx="0"/>
            </p:cNvCxnSpPr>
            <p:nvPr/>
          </p:nvCxnSpPr>
          <p:spPr>
            <a:xfrm>
              <a:off x="5655337" y="2535929"/>
              <a:ext cx="0" cy="201663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42" name="Elbow Connector 41"/>
            <p:cNvCxnSpPr>
              <a:cxnSpLocks/>
              <a:stCxn id="50" idx="0"/>
              <a:endCxn id="60" idx="0"/>
            </p:cNvCxnSpPr>
            <p:nvPr/>
          </p:nvCxnSpPr>
          <p:spPr>
            <a:xfrm rot="5400000" flipH="1" flipV="1">
              <a:off x="4572000" y="-512420"/>
              <a:ext cx="12700" cy="6500019"/>
            </a:xfrm>
            <a:prstGeom prst="bentConnector3">
              <a:avLst>
                <a:gd name="adj1" fmla="val 1800000"/>
              </a:avLst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</p:grpSp>
      <p:sp>
        <p:nvSpPr>
          <p:cNvPr id="22" name="Rectangle 298"/>
          <p:cNvSpPr>
            <a:spLocks noChangeArrowheads="1"/>
          </p:cNvSpPr>
          <p:nvPr/>
        </p:nvSpPr>
        <p:spPr bwMode="auto">
          <a:xfrm>
            <a:off x="2871648" y="1099904"/>
            <a:ext cx="3400704" cy="1126705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tIns="91440" bIns="91440" anchor="ctr"/>
          <a:lstStyle/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Associate Laboratory Director</a:t>
            </a:r>
            <a:b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Paul Langan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300" b="0" dirty="0">
                <a:latin typeface="Calibri" panose="020F0502020204030204" pitchFamily="34" charset="0"/>
                <a:cs typeface="Calibri" panose="020F0502020204030204" pitchFamily="34" charset="0"/>
              </a:rPr>
              <a:t>Jeanine Evans, Executive Secretary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2D3E729-ACFE-4F48-9E29-98578EDC227C}"/>
              </a:ext>
            </a:extLst>
          </p:cNvPr>
          <p:cNvGrpSpPr/>
          <p:nvPr/>
        </p:nvGrpSpPr>
        <p:grpSpPr>
          <a:xfrm>
            <a:off x="1328340" y="3824256"/>
            <a:ext cx="6500019" cy="141905"/>
            <a:chOff x="1328340" y="2535928"/>
            <a:chExt cx="6500019" cy="208012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1B6C522-B059-4200-AE95-EF89B6972F71}"/>
                </a:ext>
              </a:extLst>
            </p:cNvPr>
            <p:cNvCxnSpPr>
              <a:cxnSpLocks/>
            </p:cNvCxnSpPr>
            <p:nvPr/>
          </p:nvCxnSpPr>
          <p:spPr>
            <a:xfrm>
              <a:off x="3488664" y="2535928"/>
              <a:ext cx="0" cy="201664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542D7B6-07A5-4139-812C-AC50AB2B4C4A}"/>
                </a:ext>
              </a:extLst>
            </p:cNvPr>
            <p:cNvCxnSpPr>
              <a:cxnSpLocks/>
            </p:cNvCxnSpPr>
            <p:nvPr/>
          </p:nvCxnSpPr>
          <p:spPr>
            <a:xfrm>
              <a:off x="5655337" y="2535929"/>
              <a:ext cx="0" cy="201663"/>
            </a:xfrm>
            <a:prstGeom prst="line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  <p:cxnSp>
          <p:nvCxnSpPr>
            <p:cNvPr id="65" name="Elbow Connector 41">
              <a:extLst>
                <a:ext uri="{FF2B5EF4-FFF2-40B4-BE49-F238E27FC236}">
                  <a16:creationId xmlns:a16="http://schemas.microsoft.com/office/drawing/2014/main" id="{6D9CAB84-9BED-4D22-91FC-922C96324D16}"/>
                </a:ext>
              </a:extLst>
            </p:cNvPr>
            <p:cNvCxnSpPr/>
            <p:nvPr/>
          </p:nvCxnSpPr>
          <p:spPr>
            <a:xfrm rot="5400000" flipH="1" flipV="1">
              <a:off x="4572000" y="-512420"/>
              <a:ext cx="12700" cy="6500019"/>
            </a:xfrm>
            <a:prstGeom prst="bentConnector3">
              <a:avLst>
                <a:gd name="adj1" fmla="val 1800000"/>
              </a:avLst>
            </a:prstGeom>
            <a:noFill/>
            <a:ln w="25400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</p:cxnSp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F75BD33-711D-492C-AA50-980A3649E1A2}"/>
              </a:ext>
            </a:extLst>
          </p:cNvPr>
          <p:cNvCxnSpPr>
            <a:stCxn id="22" idx="2"/>
          </p:cNvCxnSpPr>
          <p:nvPr/>
        </p:nvCxnSpPr>
        <p:spPr>
          <a:xfrm>
            <a:off x="4572000" y="2226609"/>
            <a:ext cx="6350" cy="1597647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A584441-E6BA-4619-AA6E-FF79E819C7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550" y="6338371"/>
            <a:ext cx="1329900" cy="316766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A66B5EF0-99A7-45A3-B975-A760A94A6717}"/>
              </a:ext>
            </a:extLst>
          </p:cNvPr>
          <p:cNvSpPr txBox="1">
            <a:spLocks/>
          </p:cNvSpPr>
          <p:nvPr/>
        </p:nvSpPr>
        <p:spPr>
          <a:xfrm>
            <a:off x="4132302" y="6283757"/>
            <a:ext cx="830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lvl="0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6, 2018</a:t>
            </a:r>
          </a:p>
        </p:txBody>
      </p:sp>
    </p:spTree>
    <p:extLst>
      <p:ext uri="{BB962C8B-B14F-4D97-AF65-F5344CB8AC3E}">
        <p14:creationId xmlns:p14="http://schemas.microsoft.com/office/powerpoint/2010/main" val="41569893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RNL corporate palette May 28 saturation adjust">
      <a:dk1>
        <a:sysClr val="windowText" lastClr="000000"/>
      </a:dk1>
      <a:lt1>
        <a:sysClr val="window" lastClr="FFFFFF"/>
      </a:lt1>
      <a:dk2>
        <a:srgbClr val="1E7640"/>
      </a:dk2>
      <a:lt2>
        <a:srgbClr val="FFFFFF"/>
      </a:lt2>
      <a:accent1>
        <a:srgbClr val="306DBE"/>
      </a:accent1>
      <a:accent2>
        <a:srgbClr val="84B641"/>
      </a:accent2>
      <a:accent3>
        <a:srgbClr val="DE762D"/>
      </a:accent3>
      <a:accent4>
        <a:srgbClr val="2ABDDA"/>
      </a:accent4>
      <a:accent5>
        <a:srgbClr val="A03123"/>
      </a:accent5>
      <a:accent6>
        <a:srgbClr val="FFCD00"/>
      </a:accent6>
      <a:hlink>
        <a:srgbClr val="0070B9"/>
      </a:hlink>
      <a:folHlink>
        <a:srgbClr val="1E764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NL 4x3 template_160226.potx" id="{31BED76B-0AEA-4445-9E58-7F6592087E14}" vid="{2BD8E646-6FCF-4FEF-9200-FF0DEBD01C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xSourceListID xmlns="cc12b512-875f-4d3f-8b1c-22f1bbe70b4e" xsi:nil="true"/>
    <AxSourceItemID xmlns="cc12b512-875f-4d3f-8b1c-22f1bbe70b4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C38E689738C4B9256C691CD66C106" ma:contentTypeVersion="4" ma:contentTypeDescription="Create a new document." ma:contentTypeScope="" ma:versionID="aff51973f5a2eacaf43c722179e9513a">
  <xsd:schema xmlns:xsd="http://www.w3.org/2001/XMLSchema" xmlns:xs="http://www.w3.org/2001/XMLSchema" xmlns:p="http://schemas.microsoft.com/office/2006/metadata/properties" xmlns:ns2="cc12b512-875f-4d3f-8b1c-22f1bbe70b4e" targetNamespace="http://schemas.microsoft.com/office/2006/metadata/properties" ma:root="true" ma:fieldsID="dcbfa248dbeac0ab6c45e5d01572fd1b" ns2:_="">
    <xsd:import namespace="cc12b512-875f-4d3f-8b1c-22f1bbe70b4e"/>
    <xsd:element name="properties">
      <xsd:complexType>
        <xsd:sequence>
          <xsd:element name="documentManagement">
            <xsd:complexType>
              <xsd:all>
                <xsd:element ref="ns2:AxSourceItemID" minOccurs="0"/>
                <xsd:element ref="ns2:AxSourceL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2b512-875f-4d3f-8b1c-22f1bbe70b4e" elementFormDefault="qualified">
    <xsd:import namespace="http://schemas.microsoft.com/office/2006/documentManagement/types"/>
    <xsd:import namespace="http://schemas.microsoft.com/office/infopath/2007/PartnerControls"/>
    <xsd:element name="AxSourceItemID" ma:index="8" nillable="true" ma:displayName="AxSourceItemID" ma:hidden="true" ma:internalName="AxSourceItemID">
      <xsd:simpleType>
        <xsd:restriction base="dms:Unknown"/>
      </xsd:simpleType>
    </xsd:element>
    <xsd:element name="AxSourceListID" ma:index="9" nillable="true" ma:displayName="AxSourceListID" ma:hidden="true" ma:internalName="AxSourceListID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655493-6E4B-4041-9F06-44736874AFAD}">
  <ds:schemaRefs>
    <ds:schemaRef ds:uri="http://schemas.openxmlformats.org/package/2006/metadata/core-properties"/>
    <ds:schemaRef ds:uri="http://purl.org/dc/dcmitype/"/>
    <ds:schemaRef ds:uri="cc12b512-875f-4d3f-8b1c-22f1bbe70b4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52374-2A82-403B-AD8E-D46F9CB23A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12b512-875f-4d3f-8b1c-22f1bbe70b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246B50-B185-4D5A-9F48-F06E5DA4A2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</Words>
  <Application>Microsoft Office PowerPoint</Application>
  <PresentationFormat>On-screen Show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Default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2016-02-26T19:44:28Z</dcterms:created>
  <dcterms:modified xsi:type="dcterms:W3CDTF">2018-06-28T14:38:33Z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0x010100494C38E689738C4B9256C691CD66C106</vt:lpwstr>
  </property>
</Properties>
</file>